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53" r:id="rId1"/>
    <p:sldMasterId id="2147484068" r:id="rId2"/>
    <p:sldMasterId id="2147484088" r:id="rId3"/>
  </p:sldMasterIdLst>
  <p:notesMasterIdLst>
    <p:notesMasterId r:id="rId17"/>
  </p:notesMasterIdLst>
  <p:handoutMasterIdLst>
    <p:handoutMasterId r:id="rId18"/>
  </p:handoutMasterIdLst>
  <p:sldIdLst>
    <p:sldId id="307" r:id="rId4"/>
    <p:sldId id="287" r:id="rId5"/>
    <p:sldId id="308" r:id="rId6"/>
    <p:sldId id="306" r:id="rId7"/>
    <p:sldId id="309" r:id="rId8"/>
    <p:sldId id="310" r:id="rId9"/>
    <p:sldId id="273" r:id="rId10"/>
    <p:sldId id="305" r:id="rId11"/>
    <p:sldId id="278" r:id="rId12"/>
    <p:sldId id="312" r:id="rId13"/>
    <p:sldId id="280" r:id="rId14"/>
    <p:sldId id="281" r:id="rId15"/>
    <p:sldId id="285" r:id="rId1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124E"/>
    <a:srgbClr val="521E78"/>
    <a:srgbClr val="1E667A"/>
    <a:srgbClr val="444F51"/>
    <a:srgbClr val="000000"/>
    <a:srgbClr val="D8D1C7"/>
    <a:srgbClr val="0A1C4F"/>
    <a:srgbClr val="A003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4692" autoAdjust="0"/>
  </p:normalViewPr>
  <p:slideViewPr>
    <p:cSldViewPr snapToGrid="0" snapToObjects="1">
      <p:cViewPr varScale="1">
        <p:scale>
          <a:sx n="77" d="100"/>
          <a:sy n="77" d="100"/>
        </p:scale>
        <p:origin x="-10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5" d="100"/>
          <a:sy n="105" d="100"/>
        </p:scale>
        <p:origin x="-428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9"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82EAAE-2DAC-4426-ABDD-078302D5D9B0}"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en-US"/>
        </a:p>
      </dgm:t>
    </dgm:pt>
    <dgm:pt modelId="{7E8A6900-41B6-4739-BAA6-805565503CF3}">
      <dgm:prSet phldrT="[Text]"/>
      <dgm:spPr/>
      <dgm:t>
        <a:bodyPr/>
        <a:lstStyle/>
        <a:p>
          <a:r>
            <a:rPr lang="en-US" dirty="0" smtClean="0"/>
            <a:t>GAAP</a:t>
          </a:r>
          <a:endParaRPr lang="en-US" dirty="0"/>
        </a:p>
      </dgm:t>
    </dgm:pt>
    <dgm:pt modelId="{001AA345-0BDD-4759-86BF-41043C92CD57}" type="parTrans" cxnId="{025FAA16-F220-4941-BA17-CAC111BA2F6F}">
      <dgm:prSet/>
      <dgm:spPr/>
      <dgm:t>
        <a:bodyPr/>
        <a:lstStyle/>
        <a:p>
          <a:endParaRPr lang="en-US"/>
        </a:p>
      </dgm:t>
    </dgm:pt>
    <dgm:pt modelId="{D8CF45A6-0FBD-4C13-9FB3-95E3350A47A5}" type="sibTrans" cxnId="{025FAA16-F220-4941-BA17-CAC111BA2F6F}">
      <dgm:prSet/>
      <dgm:spPr/>
      <dgm:t>
        <a:bodyPr/>
        <a:lstStyle/>
        <a:p>
          <a:endParaRPr lang="en-US"/>
        </a:p>
      </dgm:t>
    </dgm:pt>
    <dgm:pt modelId="{7F3EB401-0392-411B-9272-5373633419AA}">
      <dgm:prSet phldrT="[Text]"/>
      <dgm:spPr/>
      <dgm:t>
        <a:bodyPr/>
        <a:lstStyle/>
        <a:p>
          <a:r>
            <a:rPr lang="en-US" dirty="0" smtClean="0"/>
            <a:t>Meet Reporting Objectives</a:t>
          </a:r>
          <a:endParaRPr lang="en-US" dirty="0"/>
        </a:p>
      </dgm:t>
    </dgm:pt>
    <dgm:pt modelId="{246211A8-3087-44A5-867F-42ADD7844C51}" type="parTrans" cxnId="{1D1E9EB6-044A-4012-BB4D-85AC9B82AC3E}">
      <dgm:prSet/>
      <dgm:spPr/>
      <dgm:t>
        <a:bodyPr/>
        <a:lstStyle/>
        <a:p>
          <a:endParaRPr lang="en-US"/>
        </a:p>
      </dgm:t>
    </dgm:pt>
    <dgm:pt modelId="{914D273D-9382-40E8-BF42-0BD74F3F5B5D}" type="sibTrans" cxnId="{1D1E9EB6-044A-4012-BB4D-85AC9B82AC3E}">
      <dgm:prSet/>
      <dgm:spPr/>
      <dgm:t>
        <a:bodyPr/>
        <a:lstStyle/>
        <a:p>
          <a:endParaRPr lang="en-US"/>
        </a:p>
      </dgm:t>
    </dgm:pt>
    <dgm:pt modelId="{15A3F7BC-B4DF-4980-96F3-EBFB496DE2F1}">
      <dgm:prSet phldrT="[Text]"/>
      <dgm:spPr/>
      <dgm:t>
        <a:bodyPr/>
        <a:lstStyle/>
        <a:p>
          <a:r>
            <a:rPr lang="en-US" dirty="0" smtClean="0"/>
            <a:t>Required by FASAB</a:t>
          </a:r>
          <a:endParaRPr lang="en-US" dirty="0"/>
        </a:p>
      </dgm:t>
    </dgm:pt>
    <dgm:pt modelId="{3F69B239-36D0-4DC1-B029-BDC49EA1B29F}" type="parTrans" cxnId="{14BA22A8-BD83-4E93-A0A1-AD1F91943AE7}">
      <dgm:prSet/>
      <dgm:spPr/>
      <dgm:t>
        <a:bodyPr/>
        <a:lstStyle/>
        <a:p>
          <a:endParaRPr lang="en-US"/>
        </a:p>
      </dgm:t>
    </dgm:pt>
    <dgm:pt modelId="{32326732-3DCC-4811-9DBC-00225EFEB07C}" type="sibTrans" cxnId="{14BA22A8-BD83-4E93-A0A1-AD1F91943AE7}">
      <dgm:prSet/>
      <dgm:spPr/>
      <dgm:t>
        <a:bodyPr/>
        <a:lstStyle/>
        <a:p>
          <a:endParaRPr lang="en-US"/>
        </a:p>
      </dgm:t>
    </dgm:pt>
    <dgm:pt modelId="{7508C3F3-D749-4411-B118-3611FE39BD3A}">
      <dgm:prSet phldrT="[Text]"/>
      <dgm:spPr/>
      <dgm:t>
        <a:bodyPr/>
        <a:lstStyle/>
        <a:p>
          <a:r>
            <a:rPr lang="en-US" dirty="0" smtClean="0"/>
            <a:t>ORFNI</a:t>
          </a:r>
          <a:endParaRPr lang="en-US" dirty="0"/>
        </a:p>
      </dgm:t>
    </dgm:pt>
    <dgm:pt modelId="{6DF96924-2823-4BBA-8790-B34740359AA9}" type="parTrans" cxnId="{3E57143D-DE48-45F8-A624-50BEBAD9C374}">
      <dgm:prSet/>
      <dgm:spPr/>
      <dgm:t>
        <a:bodyPr/>
        <a:lstStyle/>
        <a:p>
          <a:endParaRPr lang="en-US"/>
        </a:p>
      </dgm:t>
    </dgm:pt>
    <dgm:pt modelId="{AB22FD17-A882-432E-B625-DCDAEA91F814}" type="sibTrans" cxnId="{3E57143D-DE48-45F8-A624-50BEBAD9C374}">
      <dgm:prSet/>
      <dgm:spPr/>
      <dgm:t>
        <a:bodyPr/>
        <a:lstStyle/>
        <a:p>
          <a:endParaRPr lang="en-US"/>
        </a:p>
      </dgm:t>
    </dgm:pt>
    <dgm:pt modelId="{315A5BD1-050F-47A3-841A-90EF3230EF4F}">
      <dgm:prSet phldrT="[Text]"/>
      <dgm:spPr/>
      <dgm:t>
        <a:bodyPr/>
        <a:lstStyle/>
        <a:p>
          <a:r>
            <a:rPr lang="en-US" dirty="0" smtClean="0"/>
            <a:t>Meet Reporting Objectives</a:t>
          </a:r>
          <a:endParaRPr lang="en-US" dirty="0"/>
        </a:p>
      </dgm:t>
    </dgm:pt>
    <dgm:pt modelId="{DF9B0EC9-9AFD-4346-804F-23260EFE1BCD}" type="parTrans" cxnId="{14CFB0E2-1194-478F-969E-5F9E34D97A86}">
      <dgm:prSet/>
      <dgm:spPr/>
      <dgm:t>
        <a:bodyPr/>
        <a:lstStyle/>
        <a:p>
          <a:endParaRPr lang="en-US"/>
        </a:p>
      </dgm:t>
    </dgm:pt>
    <dgm:pt modelId="{952A1D16-2815-42E8-A2D0-95196CDB4D8C}" type="sibTrans" cxnId="{14CFB0E2-1194-478F-969E-5F9E34D97A86}">
      <dgm:prSet/>
      <dgm:spPr/>
      <dgm:t>
        <a:bodyPr/>
        <a:lstStyle/>
        <a:p>
          <a:endParaRPr lang="en-US"/>
        </a:p>
      </dgm:t>
    </dgm:pt>
    <dgm:pt modelId="{4469826D-F2D7-4C41-85C0-F033D35EFE4F}">
      <dgm:prSet phldrT="[Text]"/>
      <dgm:spPr/>
      <dgm:t>
        <a:bodyPr/>
        <a:lstStyle/>
        <a:p>
          <a:r>
            <a:rPr lang="en-US" dirty="0" smtClean="0"/>
            <a:t>Voluntary or</a:t>
          </a:r>
        </a:p>
        <a:p>
          <a:r>
            <a:rPr lang="en-US" dirty="0" smtClean="0"/>
            <a:t>Law, Administrative</a:t>
          </a:r>
        </a:p>
        <a:p>
          <a:r>
            <a:rPr lang="en-US" dirty="0" smtClean="0"/>
            <a:t>Directive </a:t>
          </a:r>
          <a:endParaRPr lang="en-US" dirty="0"/>
        </a:p>
      </dgm:t>
    </dgm:pt>
    <dgm:pt modelId="{4033CAE3-3596-4A53-A30D-0AAB05121375}" type="parTrans" cxnId="{D77C2499-637C-4FEC-981B-50F5E4387274}">
      <dgm:prSet/>
      <dgm:spPr/>
      <dgm:t>
        <a:bodyPr/>
        <a:lstStyle/>
        <a:p>
          <a:endParaRPr lang="en-US"/>
        </a:p>
      </dgm:t>
    </dgm:pt>
    <dgm:pt modelId="{1A108382-0C48-4C5A-94E4-22D5EBD7154A}" type="sibTrans" cxnId="{D77C2499-637C-4FEC-981B-50F5E4387274}">
      <dgm:prSet/>
      <dgm:spPr/>
      <dgm:t>
        <a:bodyPr/>
        <a:lstStyle/>
        <a:p>
          <a:endParaRPr lang="en-US"/>
        </a:p>
      </dgm:t>
    </dgm:pt>
    <dgm:pt modelId="{2C922BED-549C-4634-8C23-075A8723C02D}">
      <dgm:prSet phldrT="[Text]"/>
      <dgm:spPr/>
      <dgm:t>
        <a:bodyPr/>
        <a:lstStyle/>
        <a:p>
          <a:r>
            <a:rPr lang="en-US" dirty="0" smtClean="0"/>
            <a:t>Limitations</a:t>
          </a:r>
          <a:endParaRPr lang="en-US" dirty="0"/>
        </a:p>
      </dgm:t>
    </dgm:pt>
    <dgm:pt modelId="{EC4CCE70-661C-4043-A807-97D06FC075E4}" type="parTrans" cxnId="{18209644-C222-4AB6-BDF3-E6F212E0593B}">
      <dgm:prSet/>
      <dgm:spPr/>
      <dgm:t>
        <a:bodyPr/>
        <a:lstStyle/>
        <a:p>
          <a:endParaRPr lang="en-US"/>
        </a:p>
      </dgm:t>
    </dgm:pt>
    <dgm:pt modelId="{B7AB9148-2CDD-4FF5-B73C-05984530D4FA}" type="sibTrans" cxnId="{18209644-C222-4AB6-BDF3-E6F212E0593B}">
      <dgm:prSet/>
      <dgm:spPr/>
      <dgm:t>
        <a:bodyPr/>
        <a:lstStyle/>
        <a:p>
          <a:endParaRPr lang="en-US"/>
        </a:p>
      </dgm:t>
    </dgm:pt>
    <dgm:pt modelId="{32BD5C72-AE40-466D-9F5D-6107357B6335}">
      <dgm:prSet phldrT="[Text]"/>
      <dgm:spPr/>
      <dgm:t>
        <a:bodyPr/>
        <a:lstStyle/>
        <a:p>
          <a:r>
            <a:rPr lang="en-US" dirty="0" smtClean="0"/>
            <a:t>Qualitative Characteristics</a:t>
          </a:r>
          <a:endParaRPr lang="en-US" dirty="0"/>
        </a:p>
      </dgm:t>
    </dgm:pt>
    <dgm:pt modelId="{1FC4CF2B-8938-4484-B215-D19E29F6C872}" type="parTrans" cxnId="{31D04CC1-C730-4800-9A3A-09937EB03BE4}">
      <dgm:prSet/>
      <dgm:spPr/>
      <dgm:t>
        <a:bodyPr/>
        <a:lstStyle/>
        <a:p>
          <a:endParaRPr lang="en-US"/>
        </a:p>
      </dgm:t>
    </dgm:pt>
    <dgm:pt modelId="{6AA89945-5D5D-4D34-ABCB-D11AA988831A}" type="sibTrans" cxnId="{31D04CC1-C730-4800-9A3A-09937EB03BE4}">
      <dgm:prSet/>
      <dgm:spPr/>
      <dgm:t>
        <a:bodyPr/>
        <a:lstStyle/>
        <a:p>
          <a:endParaRPr lang="en-US"/>
        </a:p>
      </dgm:t>
    </dgm:pt>
    <dgm:pt modelId="{4F5098D6-1AD9-456D-8253-B0DE1A41205C}" type="pres">
      <dgm:prSet presAssocID="{B882EAAE-2DAC-4426-ABDD-078302D5D9B0}" presName="theList" presStyleCnt="0">
        <dgm:presLayoutVars>
          <dgm:dir/>
          <dgm:animLvl val="lvl"/>
          <dgm:resizeHandles val="exact"/>
        </dgm:presLayoutVars>
      </dgm:prSet>
      <dgm:spPr/>
      <dgm:t>
        <a:bodyPr/>
        <a:lstStyle/>
        <a:p>
          <a:endParaRPr lang="en-US"/>
        </a:p>
      </dgm:t>
    </dgm:pt>
    <dgm:pt modelId="{2A01447E-A53F-4A17-BFB6-D6048AE2D15A}" type="pres">
      <dgm:prSet presAssocID="{7E8A6900-41B6-4739-BAA6-805565503CF3}" presName="compNode" presStyleCnt="0"/>
      <dgm:spPr/>
    </dgm:pt>
    <dgm:pt modelId="{4F062D79-76C2-4654-86C5-1268D7317B85}" type="pres">
      <dgm:prSet presAssocID="{7E8A6900-41B6-4739-BAA6-805565503CF3}" presName="aNode" presStyleLbl="bgShp" presStyleIdx="0" presStyleCnt="2"/>
      <dgm:spPr/>
      <dgm:t>
        <a:bodyPr/>
        <a:lstStyle/>
        <a:p>
          <a:endParaRPr lang="en-US"/>
        </a:p>
      </dgm:t>
    </dgm:pt>
    <dgm:pt modelId="{D951F72D-0610-4B96-BA5F-9A79DB8F05B0}" type="pres">
      <dgm:prSet presAssocID="{7E8A6900-41B6-4739-BAA6-805565503CF3}" presName="textNode" presStyleLbl="bgShp" presStyleIdx="0" presStyleCnt="2"/>
      <dgm:spPr/>
      <dgm:t>
        <a:bodyPr/>
        <a:lstStyle/>
        <a:p>
          <a:endParaRPr lang="en-US"/>
        </a:p>
      </dgm:t>
    </dgm:pt>
    <dgm:pt modelId="{E43F58F3-A329-4121-9F4B-D5A9D9E31EBA}" type="pres">
      <dgm:prSet presAssocID="{7E8A6900-41B6-4739-BAA6-805565503CF3}" presName="compChildNode" presStyleCnt="0"/>
      <dgm:spPr/>
    </dgm:pt>
    <dgm:pt modelId="{2A966B47-AD3D-442E-AD77-E4C131EE74E5}" type="pres">
      <dgm:prSet presAssocID="{7E8A6900-41B6-4739-BAA6-805565503CF3}" presName="theInnerList" presStyleCnt="0"/>
      <dgm:spPr/>
    </dgm:pt>
    <dgm:pt modelId="{9CFDA2E1-240A-48D2-B7C2-176B3C24DDB4}" type="pres">
      <dgm:prSet presAssocID="{7F3EB401-0392-411B-9272-5373633419AA}" presName="childNode" presStyleLbl="node1" presStyleIdx="0" presStyleCnt="6">
        <dgm:presLayoutVars>
          <dgm:bulletEnabled val="1"/>
        </dgm:presLayoutVars>
      </dgm:prSet>
      <dgm:spPr/>
      <dgm:t>
        <a:bodyPr/>
        <a:lstStyle/>
        <a:p>
          <a:endParaRPr lang="en-US"/>
        </a:p>
      </dgm:t>
    </dgm:pt>
    <dgm:pt modelId="{AFC52CB1-CA70-4CB9-AD40-C8F20C16D1EB}" type="pres">
      <dgm:prSet presAssocID="{7F3EB401-0392-411B-9272-5373633419AA}" presName="aSpace2" presStyleCnt="0"/>
      <dgm:spPr/>
    </dgm:pt>
    <dgm:pt modelId="{D68C1EC0-9FA2-4E3C-B5CE-D335A858D1B2}" type="pres">
      <dgm:prSet presAssocID="{15A3F7BC-B4DF-4980-96F3-EBFB496DE2F1}" presName="childNode" presStyleLbl="node1" presStyleIdx="1" presStyleCnt="6">
        <dgm:presLayoutVars>
          <dgm:bulletEnabled val="1"/>
        </dgm:presLayoutVars>
      </dgm:prSet>
      <dgm:spPr/>
      <dgm:t>
        <a:bodyPr/>
        <a:lstStyle/>
        <a:p>
          <a:endParaRPr lang="en-US"/>
        </a:p>
      </dgm:t>
    </dgm:pt>
    <dgm:pt modelId="{880BBD12-8201-46E4-A9DB-313D3EE70C28}" type="pres">
      <dgm:prSet presAssocID="{15A3F7BC-B4DF-4980-96F3-EBFB496DE2F1}" presName="aSpace2" presStyleCnt="0"/>
      <dgm:spPr/>
    </dgm:pt>
    <dgm:pt modelId="{DB660A85-0702-4B08-AF9A-E4EB81F84C74}" type="pres">
      <dgm:prSet presAssocID="{32BD5C72-AE40-466D-9F5D-6107357B6335}" presName="childNode" presStyleLbl="node1" presStyleIdx="2" presStyleCnt="6">
        <dgm:presLayoutVars>
          <dgm:bulletEnabled val="1"/>
        </dgm:presLayoutVars>
      </dgm:prSet>
      <dgm:spPr/>
      <dgm:t>
        <a:bodyPr/>
        <a:lstStyle/>
        <a:p>
          <a:endParaRPr lang="en-US"/>
        </a:p>
      </dgm:t>
    </dgm:pt>
    <dgm:pt modelId="{CFF8B6C8-7557-4D1A-A6D2-2661DD8FAADB}" type="pres">
      <dgm:prSet presAssocID="{7E8A6900-41B6-4739-BAA6-805565503CF3}" presName="aSpace" presStyleCnt="0"/>
      <dgm:spPr/>
    </dgm:pt>
    <dgm:pt modelId="{A0999A9C-CDCE-4F9A-AF1D-7CF95C86266A}" type="pres">
      <dgm:prSet presAssocID="{7508C3F3-D749-4411-B118-3611FE39BD3A}" presName="compNode" presStyleCnt="0"/>
      <dgm:spPr/>
    </dgm:pt>
    <dgm:pt modelId="{28874E3F-16AC-423A-B408-E961AA970EC2}" type="pres">
      <dgm:prSet presAssocID="{7508C3F3-D749-4411-B118-3611FE39BD3A}" presName="aNode" presStyleLbl="bgShp" presStyleIdx="1" presStyleCnt="2"/>
      <dgm:spPr/>
      <dgm:t>
        <a:bodyPr/>
        <a:lstStyle/>
        <a:p>
          <a:endParaRPr lang="en-US"/>
        </a:p>
      </dgm:t>
    </dgm:pt>
    <dgm:pt modelId="{4BEF2450-A3E6-40B0-B8A1-9D0A5E8CD9CF}" type="pres">
      <dgm:prSet presAssocID="{7508C3F3-D749-4411-B118-3611FE39BD3A}" presName="textNode" presStyleLbl="bgShp" presStyleIdx="1" presStyleCnt="2"/>
      <dgm:spPr/>
      <dgm:t>
        <a:bodyPr/>
        <a:lstStyle/>
        <a:p>
          <a:endParaRPr lang="en-US"/>
        </a:p>
      </dgm:t>
    </dgm:pt>
    <dgm:pt modelId="{ADDF97EC-1E98-4D43-9EA6-A2DE97A1196F}" type="pres">
      <dgm:prSet presAssocID="{7508C3F3-D749-4411-B118-3611FE39BD3A}" presName="compChildNode" presStyleCnt="0"/>
      <dgm:spPr/>
    </dgm:pt>
    <dgm:pt modelId="{01E19FEE-BA0E-4DAD-86AC-EE7F8D107518}" type="pres">
      <dgm:prSet presAssocID="{7508C3F3-D749-4411-B118-3611FE39BD3A}" presName="theInnerList" presStyleCnt="0"/>
      <dgm:spPr/>
    </dgm:pt>
    <dgm:pt modelId="{7F48A5AC-E01F-4617-9429-07247CB78702}" type="pres">
      <dgm:prSet presAssocID="{315A5BD1-050F-47A3-841A-90EF3230EF4F}" presName="childNode" presStyleLbl="node1" presStyleIdx="3" presStyleCnt="6">
        <dgm:presLayoutVars>
          <dgm:bulletEnabled val="1"/>
        </dgm:presLayoutVars>
      </dgm:prSet>
      <dgm:spPr/>
      <dgm:t>
        <a:bodyPr/>
        <a:lstStyle/>
        <a:p>
          <a:endParaRPr lang="en-US"/>
        </a:p>
      </dgm:t>
    </dgm:pt>
    <dgm:pt modelId="{1DAFBBF0-B0AB-40D5-B73D-E5443BF45C73}" type="pres">
      <dgm:prSet presAssocID="{315A5BD1-050F-47A3-841A-90EF3230EF4F}" presName="aSpace2" presStyleCnt="0"/>
      <dgm:spPr/>
    </dgm:pt>
    <dgm:pt modelId="{1C8CC269-3B3D-44E7-BD61-3161BA71C28E}" type="pres">
      <dgm:prSet presAssocID="{4469826D-F2D7-4C41-85C0-F033D35EFE4F}" presName="childNode" presStyleLbl="node1" presStyleIdx="4" presStyleCnt="6">
        <dgm:presLayoutVars>
          <dgm:bulletEnabled val="1"/>
        </dgm:presLayoutVars>
      </dgm:prSet>
      <dgm:spPr/>
      <dgm:t>
        <a:bodyPr/>
        <a:lstStyle/>
        <a:p>
          <a:endParaRPr lang="en-US"/>
        </a:p>
      </dgm:t>
    </dgm:pt>
    <dgm:pt modelId="{341392D8-4BEE-42DB-A22F-1504649DFE00}" type="pres">
      <dgm:prSet presAssocID="{4469826D-F2D7-4C41-85C0-F033D35EFE4F}" presName="aSpace2" presStyleCnt="0"/>
      <dgm:spPr/>
    </dgm:pt>
    <dgm:pt modelId="{375DC58F-DA1C-497A-BAE7-FDC95E589624}" type="pres">
      <dgm:prSet presAssocID="{2C922BED-549C-4634-8C23-075A8723C02D}" presName="childNode" presStyleLbl="node1" presStyleIdx="5" presStyleCnt="6">
        <dgm:presLayoutVars>
          <dgm:bulletEnabled val="1"/>
        </dgm:presLayoutVars>
      </dgm:prSet>
      <dgm:spPr/>
      <dgm:t>
        <a:bodyPr/>
        <a:lstStyle/>
        <a:p>
          <a:endParaRPr lang="en-US"/>
        </a:p>
      </dgm:t>
    </dgm:pt>
  </dgm:ptLst>
  <dgm:cxnLst>
    <dgm:cxn modelId="{CD9C2BCE-382B-491D-82BB-BC96B60B672C}" type="presOf" srcId="{15A3F7BC-B4DF-4980-96F3-EBFB496DE2F1}" destId="{D68C1EC0-9FA2-4E3C-B5CE-D335A858D1B2}" srcOrd="0" destOrd="0" presId="urn:microsoft.com/office/officeart/2005/8/layout/lProcess2"/>
    <dgm:cxn modelId="{C6CCC256-53E9-4EF0-BED4-493E56AA4519}" type="presOf" srcId="{315A5BD1-050F-47A3-841A-90EF3230EF4F}" destId="{7F48A5AC-E01F-4617-9429-07247CB78702}" srcOrd="0" destOrd="0" presId="urn:microsoft.com/office/officeart/2005/8/layout/lProcess2"/>
    <dgm:cxn modelId="{25472992-EBEF-403C-80BE-72E93EA2E5D4}" type="presOf" srcId="{7F3EB401-0392-411B-9272-5373633419AA}" destId="{9CFDA2E1-240A-48D2-B7C2-176B3C24DDB4}" srcOrd="0" destOrd="0" presId="urn:microsoft.com/office/officeart/2005/8/layout/lProcess2"/>
    <dgm:cxn modelId="{38B532B0-220E-4D64-AB56-D82E3FA7D9F9}" type="presOf" srcId="{7508C3F3-D749-4411-B118-3611FE39BD3A}" destId="{28874E3F-16AC-423A-B408-E961AA970EC2}" srcOrd="0" destOrd="0" presId="urn:microsoft.com/office/officeart/2005/8/layout/lProcess2"/>
    <dgm:cxn modelId="{14BA22A8-BD83-4E93-A0A1-AD1F91943AE7}" srcId="{7E8A6900-41B6-4739-BAA6-805565503CF3}" destId="{15A3F7BC-B4DF-4980-96F3-EBFB496DE2F1}" srcOrd="1" destOrd="0" parTransId="{3F69B239-36D0-4DC1-B029-BDC49EA1B29F}" sibTransId="{32326732-3DCC-4811-9DBC-00225EFEB07C}"/>
    <dgm:cxn modelId="{1D1E9EB6-044A-4012-BB4D-85AC9B82AC3E}" srcId="{7E8A6900-41B6-4739-BAA6-805565503CF3}" destId="{7F3EB401-0392-411B-9272-5373633419AA}" srcOrd="0" destOrd="0" parTransId="{246211A8-3087-44A5-867F-42ADD7844C51}" sibTransId="{914D273D-9382-40E8-BF42-0BD74F3F5B5D}"/>
    <dgm:cxn modelId="{2F7069B2-21A9-45E1-A6EB-E4CD6F2BACAD}" type="presOf" srcId="{7E8A6900-41B6-4739-BAA6-805565503CF3}" destId="{4F062D79-76C2-4654-86C5-1268D7317B85}" srcOrd="0" destOrd="0" presId="urn:microsoft.com/office/officeart/2005/8/layout/lProcess2"/>
    <dgm:cxn modelId="{4F77D2F8-C57F-456A-9A99-34E822F1D671}" type="presOf" srcId="{32BD5C72-AE40-466D-9F5D-6107357B6335}" destId="{DB660A85-0702-4B08-AF9A-E4EB81F84C74}" srcOrd="0" destOrd="0" presId="urn:microsoft.com/office/officeart/2005/8/layout/lProcess2"/>
    <dgm:cxn modelId="{3E57143D-DE48-45F8-A624-50BEBAD9C374}" srcId="{B882EAAE-2DAC-4426-ABDD-078302D5D9B0}" destId="{7508C3F3-D749-4411-B118-3611FE39BD3A}" srcOrd="1" destOrd="0" parTransId="{6DF96924-2823-4BBA-8790-B34740359AA9}" sibTransId="{AB22FD17-A882-432E-B625-DCDAEA91F814}"/>
    <dgm:cxn modelId="{876E1419-2812-4ECC-B6E2-A3585A81F969}" type="presOf" srcId="{B882EAAE-2DAC-4426-ABDD-078302D5D9B0}" destId="{4F5098D6-1AD9-456D-8253-B0DE1A41205C}" srcOrd="0" destOrd="0" presId="urn:microsoft.com/office/officeart/2005/8/layout/lProcess2"/>
    <dgm:cxn modelId="{16C1E766-F812-414C-AD22-4788051E1725}" type="presOf" srcId="{7508C3F3-D749-4411-B118-3611FE39BD3A}" destId="{4BEF2450-A3E6-40B0-B8A1-9D0A5E8CD9CF}" srcOrd="1" destOrd="0" presId="urn:microsoft.com/office/officeart/2005/8/layout/lProcess2"/>
    <dgm:cxn modelId="{31D04CC1-C730-4800-9A3A-09937EB03BE4}" srcId="{7E8A6900-41B6-4739-BAA6-805565503CF3}" destId="{32BD5C72-AE40-466D-9F5D-6107357B6335}" srcOrd="2" destOrd="0" parTransId="{1FC4CF2B-8938-4484-B215-D19E29F6C872}" sibTransId="{6AA89945-5D5D-4D34-ABCB-D11AA988831A}"/>
    <dgm:cxn modelId="{18209644-C222-4AB6-BDF3-E6F212E0593B}" srcId="{7508C3F3-D749-4411-B118-3611FE39BD3A}" destId="{2C922BED-549C-4634-8C23-075A8723C02D}" srcOrd="2" destOrd="0" parTransId="{EC4CCE70-661C-4043-A807-97D06FC075E4}" sibTransId="{B7AB9148-2CDD-4FF5-B73C-05984530D4FA}"/>
    <dgm:cxn modelId="{D77C2499-637C-4FEC-981B-50F5E4387274}" srcId="{7508C3F3-D749-4411-B118-3611FE39BD3A}" destId="{4469826D-F2D7-4C41-85C0-F033D35EFE4F}" srcOrd="1" destOrd="0" parTransId="{4033CAE3-3596-4A53-A30D-0AAB05121375}" sibTransId="{1A108382-0C48-4C5A-94E4-22D5EBD7154A}"/>
    <dgm:cxn modelId="{14CFB0E2-1194-478F-969E-5F9E34D97A86}" srcId="{7508C3F3-D749-4411-B118-3611FE39BD3A}" destId="{315A5BD1-050F-47A3-841A-90EF3230EF4F}" srcOrd="0" destOrd="0" parTransId="{DF9B0EC9-9AFD-4346-804F-23260EFE1BCD}" sibTransId="{952A1D16-2815-42E8-A2D0-95196CDB4D8C}"/>
    <dgm:cxn modelId="{025FAA16-F220-4941-BA17-CAC111BA2F6F}" srcId="{B882EAAE-2DAC-4426-ABDD-078302D5D9B0}" destId="{7E8A6900-41B6-4739-BAA6-805565503CF3}" srcOrd="0" destOrd="0" parTransId="{001AA345-0BDD-4759-86BF-41043C92CD57}" sibTransId="{D8CF45A6-0FBD-4C13-9FB3-95E3350A47A5}"/>
    <dgm:cxn modelId="{2DA6FEA4-55C9-4FCF-90BE-19B4C5CE29C0}" type="presOf" srcId="{4469826D-F2D7-4C41-85C0-F033D35EFE4F}" destId="{1C8CC269-3B3D-44E7-BD61-3161BA71C28E}" srcOrd="0" destOrd="0" presId="urn:microsoft.com/office/officeart/2005/8/layout/lProcess2"/>
    <dgm:cxn modelId="{3A6036C9-1A10-4D83-A01C-635C5271CB15}" type="presOf" srcId="{7E8A6900-41B6-4739-BAA6-805565503CF3}" destId="{D951F72D-0610-4B96-BA5F-9A79DB8F05B0}" srcOrd="1" destOrd="0" presId="urn:microsoft.com/office/officeart/2005/8/layout/lProcess2"/>
    <dgm:cxn modelId="{7DD63C6A-2F7A-4F53-8A00-18C3BB12648D}" type="presOf" srcId="{2C922BED-549C-4634-8C23-075A8723C02D}" destId="{375DC58F-DA1C-497A-BAE7-FDC95E589624}" srcOrd="0" destOrd="0" presId="urn:microsoft.com/office/officeart/2005/8/layout/lProcess2"/>
    <dgm:cxn modelId="{4B224064-4FD9-4CD5-9FAA-21C8C1BD3398}" type="presParOf" srcId="{4F5098D6-1AD9-456D-8253-B0DE1A41205C}" destId="{2A01447E-A53F-4A17-BFB6-D6048AE2D15A}" srcOrd="0" destOrd="0" presId="urn:microsoft.com/office/officeart/2005/8/layout/lProcess2"/>
    <dgm:cxn modelId="{8F8EAD0C-59CC-440C-82AE-CB952CD1CAD8}" type="presParOf" srcId="{2A01447E-A53F-4A17-BFB6-D6048AE2D15A}" destId="{4F062D79-76C2-4654-86C5-1268D7317B85}" srcOrd="0" destOrd="0" presId="urn:microsoft.com/office/officeart/2005/8/layout/lProcess2"/>
    <dgm:cxn modelId="{65A69CB4-B420-4822-9930-C58C9330DD93}" type="presParOf" srcId="{2A01447E-A53F-4A17-BFB6-D6048AE2D15A}" destId="{D951F72D-0610-4B96-BA5F-9A79DB8F05B0}" srcOrd="1" destOrd="0" presId="urn:microsoft.com/office/officeart/2005/8/layout/lProcess2"/>
    <dgm:cxn modelId="{1D2D22D8-5A86-4FEE-89CA-085CEA14D5E4}" type="presParOf" srcId="{2A01447E-A53F-4A17-BFB6-D6048AE2D15A}" destId="{E43F58F3-A329-4121-9F4B-D5A9D9E31EBA}" srcOrd="2" destOrd="0" presId="urn:microsoft.com/office/officeart/2005/8/layout/lProcess2"/>
    <dgm:cxn modelId="{2B241A20-58DE-41A4-8871-B7ED77637897}" type="presParOf" srcId="{E43F58F3-A329-4121-9F4B-D5A9D9E31EBA}" destId="{2A966B47-AD3D-442E-AD77-E4C131EE74E5}" srcOrd="0" destOrd="0" presId="urn:microsoft.com/office/officeart/2005/8/layout/lProcess2"/>
    <dgm:cxn modelId="{D37C63FE-FF7A-4976-83FF-3D1415C89DC9}" type="presParOf" srcId="{2A966B47-AD3D-442E-AD77-E4C131EE74E5}" destId="{9CFDA2E1-240A-48D2-B7C2-176B3C24DDB4}" srcOrd="0" destOrd="0" presId="urn:microsoft.com/office/officeart/2005/8/layout/lProcess2"/>
    <dgm:cxn modelId="{E03FB6CF-0160-4658-A803-B5CF18C6482E}" type="presParOf" srcId="{2A966B47-AD3D-442E-AD77-E4C131EE74E5}" destId="{AFC52CB1-CA70-4CB9-AD40-C8F20C16D1EB}" srcOrd="1" destOrd="0" presId="urn:microsoft.com/office/officeart/2005/8/layout/lProcess2"/>
    <dgm:cxn modelId="{D2C1E549-4A6C-4A50-915E-B0703EFEA96B}" type="presParOf" srcId="{2A966B47-AD3D-442E-AD77-E4C131EE74E5}" destId="{D68C1EC0-9FA2-4E3C-B5CE-D335A858D1B2}" srcOrd="2" destOrd="0" presId="urn:microsoft.com/office/officeart/2005/8/layout/lProcess2"/>
    <dgm:cxn modelId="{A8BD04E1-4D05-4505-AAD3-F46DB448D857}" type="presParOf" srcId="{2A966B47-AD3D-442E-AD77-E4C131EE74E5}" destId="{880BBD12-8201-46E4-A9DB-313D3EE70C28}" srcOrd="3" destOrd="0" presId="urn:microsoft.com/office/officeart/2005/8/layout/lProcess2"/>
    <dgm:cxn modelId="{3FBE0514-7DCD-439A-9FCB-BFDB681145C7}" type="presParOf" srcId="{2A966B47-AD3D-442E-AD77-E4C131EE74E5}" destId="{DB660A85-0702-4B08-AF9A-E4EB81F84C74}" srcOrd="4" destOrd="0" presId="urn:microsoft.com/office/officeart/2005/8/layout/lProcess2"/>
    <dgm:cxn modelId="{039C578B-1418-41B4-ADFA-1FA412BCB943}" type="presParOf" srcId="{4F5098D6-1AD9-456D-8253-B0DE1A41205C}" destId="{CFF8B6C8-7557-4D1A-A6D2-2661DD8FAADB}" srcOrd="1" destOrd="0" presId="urn:microsoft.com/office/officeart/2005/8/layout/lProcess2"/>
    <dgm:cxn modelId="{0B3D4DAC-DAC5-428E-AEEC-3AD7A2392426}" type="presParOf" srcId="{4F5098D6-1AD9-456D-8253-B0DE1A41205C}" destId="{A0999A9C-CDCE-4F9A-AF1D-7CF95C86266A}" srcOrd="2" destOrd="0" presId="urn:microsoft.com/office/officeart/2005/8/layout/lProcess2"/>
    <dgm:cxn modelId="{9D6EC841-C2F8-45C3-A218-10B661ED3B50}" type="presParOf" srcId="{A0999A9C-CDCE-4F9A-AF1D-7CF95C86266A}" destId="{28874E3F-16AC-423A-B408-E961AA970EC2}" srcOrd="0" destOrd="0" presId="urn:microsoft.com/office/officeart/2005/8/layout/lProcess2"/>
    <dgm:cxn modelId="{F34F6F6E-5AFE-45D2-A334-DCE80FC3A902}" type="presParOf" srcId="{A0999A9C-CDCE-4F9A-AF1D-7CF95C86266A}" destId="{4BEF2450-A3E6-40B0-B8A1-9D0A5E8CD9CF}" srcOrd="1" destOrd="0" presId="urn:microsoft.com/office/officeart/2005/8/layout/lProcess2"/>
    <dgm:cxn modelId="{F392C490-9316-4D31-81D5-71E5A990DA2D}" type="presParOf" srcId="{A0999A9C-CDCE-4F9A-AF1D-7CF95C86266A}" destId="{ADDF97EC-1E98-4D43-9EA6-A2DE97A1196F}" srcOrd="2" destOrd="0" presId="urn:microsoft.com/office/officeart/2005/8/layout/lProcess2"/>
    <dgm:cxn modelId="{2FD2AC7C-109F-4F32-AB66-B86E354AFBBD}" type="presParOf" srcId="{ADDF97EC-1E98-4D43-9EA6-A2DE97A1196F}" destId="{01E19FEE-BA0E-4DAD-86AC-EE7F8D107518}" srcOrd="0" destOrd="0" presId="urn:microsoft.com/office/officeart/2005/8/layout/lProcess2"/>
    <dgm:cxn modelId="{7E96FF9A-33A8-4B60-B362-988B30C58A0B}" type="presParOf" srcId="{01E19FEE-BA0E-4DAD-86AC-EE7F8D107518}" destId="{7F48A5AC-E01F-4617-9429-07247CB78702}" srcOrd="0" destOrd="0" presId="urn:microsoft.com/office/officeart/2005/8/layout/lProcess2"/>
    <dgm:cxn modelId="{ED1F7E8E-3098-4FD6-9B5F-A70EB0544CA8}" type="presParOf" srcId="{01E19FEE-BA0E-4DAD-86AC-EE7F8D107518}" destId="{1DAFBBF0-B0AB-40D5-B73D-E5443BF45C73}" srcOrd="1" destOrd="0" presId="urn:microsoft.com/office/officeart/2005/8/layout/lProcess2"/>
    <dgm:cxn modelId="{FF6CE33B-6F06-4494-A70F-DD6133324927}" type="presParOf" srcId="{01E19FEE-BA0E-4DAD-86AC-EE7F8D107518}" destId="{1C8CC269-3B3D-44E7-BD61-3161BA71C28E}" srcOrd="2" destOrd="0" presId="urn:microsoft.com/office/officeart/2005/8/layout/lProcess2"/>
    <dgm:cxn modelId="{FC1FA103-C9BD-4743-B5FF-4BB35B029ADC}" type="presParOf" srcId="{01E19FEE-BA0E-4DAD-86AC-EE7F8D107518}" destId="{341392D8-4BEE-42DB-A22F-1504649DFE00}" srcOrd="3" destOrd="0" presId="urn:microsoft.com/office/officeart/2005/8/layout/lProcess2"/>
    <dgm:cxn modelId="{B4020E46-140F-4153-8CD7-D783327A4042}" type="presParOf" srcId="{01E19FEE-BA0E-4DAD-86AC-EE7F8D107518}" destId="{375DC58F-DA1C-497A-BAE7-FDC95E589624}" srcOrd="4"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062D79-76C2-4654-86C5-1268D7317B85}">
      <dsp:nvSpPr>
        <dsp:cNvPr id="0" name=""/>
        <dsp:cNvSpPr/>
      </dsp:nvSpPr>
      <dsp:spPr>
        <a:xfrm>
          <a:off x="3050" y="0"/>
          <a:ext cx="2934890" cy="4064000"/>
        </a:xfrm>
        <a:prstGeom prst="roundRect">
          <a:avLst>
            <a:gd name="adj" fmla="val 10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220980" tIns="220980" rIns="220980" bIns="220980" numCol="1" spcCol="1270" anchor="ctr" anchorCtr="0">
          <a:noAutofit/>
        </a:bodyPr>
        <a:lstStyle/>
        <a:p>
          <a:pPr lvl="0" algn="ctr" defTabSz="2578100">
            <a:lnSpc>
              <a:spcPct val="90000"/>
            </a:lnSpc>
            <a:spcBef>
              <a:spcPct val="0"/>
            </a:spcBef>
            <a:spcAft>
              <a:spcPct val="35000"/>
            </a:spcAft>
          </a:pPr>
          <a:r>
            <a:rPr lang="en-US" sz="5800" kern="1200" dirty="0" smtClean="0"/>
            <a:t>GAAP</a:t>
          </a:r>
          <a:endParaRPr lang="en-US" sz="5800" kern="1200" dirty="0"/>
        </a:p>
      </dsp:txBody>
      <dsp:txXfrm>
        <a:off x="3050" y="0"/>
        <a:ext cx="2934890" cy="1219200"/>
      </dsp:txXfrm>
    </dsp:sp>
    <dsp:sp modelId="{9CFDA2E1-240A-48D2-B7C2-176B3C24DDB4}">
      <dsp:nvSpPr>
        <dsp:cNvPr id="0" name=""/>
        <dsp:cNvSpPr/>
      </dsp:nvSpPr>
      <dsp:spPr>
        <a:xfrm>
          <a:off x="296540" y="1219547"/>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Meet Reporting Objectives</a:t>
          </a:r>
          <a:endParaRPr lang="en-US" sz="1400" kern="1200" dirty="0"/>
        </a:p>
      </dsp:txBody>
      <dsp:txXfrm>
        <a:off x="319925" y="1242932"/>
        <a:ext cx="2301142" cy="751643"/>
      </dsp:txXfrm>
    </dsp:sp>
    <dsp:sp modelId="{D68C1EC0-9FA2-4E3C-B5CE-D335A858D1B2}">
      <dsp:nvSpPr>
        <dsp:cNvPr id="0" name=""/>
        <dsp:cNvSpPr/>
      </dsp:nvSpPr>
      <dsp:spPr>
        <a:xfrm>
          <a:off x="296540" y="2140793"/>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Required by FASAB</a:t>
          </a:r>
          <a:endParaRPr lang="en-US" sz="1400" kern="1200" dirty="0"/>
        </a:p>
      </dsp:txBody>
      <dsp:txXfrm>
        <a:off x="319925" y="2164178"/>
        <a:ext cx="2301142" cy="751643"/>
      </dsp:txXfrm>
    </dsp:sp>
    <dsp:sp modelId="{DB660A85-0702-4B08-AF9A-E4EB81F84C74}">
      <dsp:nvSpPr>
        <dsp:cNvPr id="0" name=""/>
        <dsp:cNvSpPr/>
      </dsp:nvSpPr>
      <dsp:spPr>
        <a:xfrm>
          <a:off x="296540" y="3062039"/>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Qualitative Characteristics</a:t>
          </a:r>
          <a:endParaRPr lang="en-US" sz="1400" kern="1200" dirty="0"/>
        </a:p>
      </dsp:txBody>
      <dsp:txXfrm>
        <a:off x="319925" y="3085424"/>
        <a:ext cx="2301142" cy="751643"/>
      </dsp:txXfrm>
    </dsp:sp>
    <dsp:sp modelId="{28874E3F-16AC-423A-B408-E961AA970EC2}">
      <dsp:nvSpPr>
        <dsp:cNvPr id="0" name=""/>
        <dsp:cNvSpPr/>
      </dsp:nvSpPr>
      <dsp:spPr>
        <a:xfrm>
          <a:off x="3158058" y="0"/>
          <a:ext cx="2934890" cy="4064000"/>
        </a:xfrm>
        <a:prstGeom prst="roundRect">
          <a:avLst>
            <a:gd name="adj" fmla="val 10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220980" tIns="220980" rIns="220980" bIns="220980" numCol="1" spcCol="1270" anchor="ctr" anchorCtr="0">
          <a:noAutofit/>
        </a:bodyPr>
        <a:lstStyle/>
        <a:p>
          <a:pPr lvl="0" algn="ctr" defTabSz="2578100">
            <a:lnSpc>
              <a:spcPct val="90000"/>
            </a:lnSpc>
            <a:spcBef>
              <a:spcPct val="0"/>
            </a:spcBef>
            <a:spcAft>
              <a:spcPct val="35000"/>
            </a:spcAft>
          </a:pPr>
          <a:r>
            <a:rPr lang="en-US" sz="5800" kern="1200" dirty="0" smtClean="0"/>
            <a:t>ORFNI</a:t>
          </a:r>
          <a:endParaRPr lang="en-US" sz="5800" kern="1200" dirty="0"/>
        </a:p>
      </dsp:txBody>
      <dsp:txXfrm>
        <a:off x="3158058" y="0"/>
        <a:ext cx="2934890" cy="1219200"/>
      </dsp:txXfrm>
    </dsp:sp>
    <dsp:sp modelId="{7F48A5AC-E01F-4617-9429-07247CB78702}">
      <dsp:nvSpPr>
        <dsp:cNvPr id="0" name=""/>
        <dsp:cNvSpPr/>
      </dsp:nvSpPr>
      <dsp:spPr>
        <a:xfrm>
          <a:off x="3451547" y="1219547"/>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Meet Reporting Objectives</a:t>
          </a:r>
          <a:endParaRPr lang="en-US" sz="1400" kern="1200" dirty="0"/>
        </a:p>
      </dsp:txBody>
      <dsp:txXfrm>
        <a:off x="3474932" y="1242932"/>
        <a:ext cx="2301142" cy="751643"/>
      </dsp:txXfrm>
    </dsp:sp>
    <dsp:sp modelId="{1C8CC269-3B3D-44E7-BD61-3161BA71C28E}">
      <dsp:nvSpPr>
        <dsp:cNvPr id="0" name=""/>
        <dsp:cNvSpPr/>
      </dsp:nvSpPr>
      <dsp:spPr>
        <a:xfrm>
          <a:off x="3451547" y="2140793"/>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Voluntary or</a:t>
          </a:r>
        </a:p>
        <a:p>
          <a:pPr lvl="0" algn="ctr" defTabSz="622300">
            <a:lnSpc>
              <a:spcPct val="90000"/>
            </a:lnSpc>
            <a:spcBef>
              <a:spcPct val="0"/>
            </a:spcBef>
            <a:spcAft>
              <a:spcPct val="35000"/>
            </a:spcAft>
          </a:pPr>
          <a:r>
            <a:rPr lang="en-US" sz="1400" kern="1200" dirty="0" smtClean="0"/>
            <a:t>Law, Administrative</a:t>
          </a:r>
        </a:p>
        <a:p>
          <a:pPr lvl="0" algn="ctr" defTabSz="622300">
            <a:lnSpc>
              <a:spcPct val="90000"/>
            </a:lnSpc>
            <a:spcBef>
              <a:spcPct val="0"/>
            </a:spcBef>
            <a:spcAft>
              <a:spcPct val="35000"/>
            </a:spcAft>
          </a:pPr>
          <a:r>
            <a:rPr lang="en-US" sz="1400" kern="1200" dirty="0" smtClean="0"/>
            <a:t>Directive </a:t>
          </a:r>
          <a:endParaRPr lang="en-US" sz="1400" kern="1200" dirty="0"/>
        </a:p>
      </dsp:txBody>
      <dsp:txXfrm>
        <a:off x="3474932" y="2164178"/>
        <a:ext cx="2301142" cy="751643"/>
      </dsp:txXfrm>
    </dsp:sp>
    <dsp:sp modelId="{375DC58F-DA1C-497A-BAE7-FDC95E589624}">
      <dsp:nvSpPr>
        <dsp:cNvPr id="0" name=""/>
        <dsp:cNvSpPr/>
      </dsp:nvSpPr>
      <dsp:spPr>
        <a:xfrm>
          <a:off x="3451547" y="3062039"/>
          <a:ext cx="2347912" cy="79841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Limitations</a:t>
          </a:r>
          <a:endParaRPr lang="en-US" sz="1400" kern="1200" dirty="0"/>
        </a:p>
      </dsp:txBody>
      <dsp:txXfrm>
        <a:off x="3474932" y="3085424"/>
        <a:ext cx="2301142" cy="75164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8E6CCB6-3E6C-5942-A119-5ED6DA5313B9}" type="datetimeFigureOut">
              <a:rPr lang="en-US" smtClean="0"/>
              <a:pPr/>
              <a:t>2/28/2018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37FA2FE1-324F-5C4B-AB75-97714B4238EE}" type="slidenum">
              <a:rPr lang="en-US" smtClean="0"/>
              <a:pPr/>
              <a:t>‹#›</a:t>
            </a:fld>
            <a:endParaRPr lang="en-US"/>
          </a:p>
        </p:txBody>
      </p:sp>
    </p:spTree>
    <p:extLst>
      <p:ext uri="{BB962C8B-B14F-4D97-AF65-F5344CB8AC3E}">
        <p14:creationId xmlns:p14="http://schemas.microsoft.com/office/powerpoint/2010/main" val="3700707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A2A2E66-2356-994C-A342-A37D10B41CF2}" type="datetimeFigureOut">
              <a:rPr lang="en-US" smtClean="0"/>
              <a:pPr/>
              <a:t>2/28/2018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8D57A51-67EE-884B-9EE4-058A7CB37A9C}" type="slidenum">
              <a:rPr lang="en-US" smtClean="0"/>
              <a:pPr/>
              <a:t>‹#›</a:t>
            </a:fld>
            <a:endParaRPr lang="en-US"/>
          </a:p>
        </p:txBody>
      </p:sp>
    </p:spTree>
    <p:extLst>
      <p:ext uri="{BB962C8B-B14F-4D97-AF65-F5344CB8AC3E}">
        <p14:creationId xmlns:p14="http://schemas.microsoft.com/office/powerpoint/2010/main" val="321190928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1</a:t>
            </a:fld>
            <a:endParaRPr lang="en-US"/>
          </a:p>
        </p:txBody>
      </p:sp>
    </p:spTree>
    <p:extLst>
      <p:ext uri="{BB962C8B-B14F-4D97-AF65-F5344CB8AC3E}">
        <p14:creationId xmlns:p14="http://schemas.microsoft.com/office/powerpoint/2010/main" val="3224131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38596" lvl="2" indent="-279532" defTabSz="465887">
              <a:spcBef>
                <a:spcPct val="20000"/>
              </a:spcBef>
              <a:buClr>
                <a:srgbClr val="17BF70"/>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Streamline reporting and increase user access</a:t>
            </a:r>
          </a:p>
          <a:p>
            <a:pPr marL="1118128" lvl="3" indent="-279532" defTabSz="465887">
              <a:spcBef>
                <a:spcPct val="20000"/>
              </a:spcBef>
              <a:buClr>
                <a:srgbClr val="8BD2DF"/>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Reduce excessive information</a:t>
            </a:r>
          </a:p>
          <a:p>
            <a:pPr marL="1118128" lvl="3" indent="-279532" defTabSz="465887">
              <a:spcBef>
                <a:spcPct val="20000"/>
              </a:spcBef>
              <a:buClr>
                <a:srgbClr val="8BD2DF"/>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Reduce redundant information</a:t>
            </a:r>
          </a:p>
          <a:p>
            <a:pPr marL="1118128" lvl="3" indent="-279532" defTabSz="465887">
              <a:spcBef>
                <a:spcPct val="20000"/>
              </a:spcBef>
              <a:buClr>
                <a:srgbClr val="8BD2DF"/>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Reduce boilerplate information</a:t>
            </a:r>
          </a:p>
          <a:p>
            <a:pPr marL="1118128" lvl="3" indent="-279532" defTabSz="465887">
              <a:spcBef>
                <a:spcPct val="20000"/>
              </a:spcBef>
              <a:buClr>
                <a:srgbClr val="8BD2DF"/>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Use visual representations</a:t>
            </a:r>
          </a:p>
          <a:p>
            <a:r>
              <a:rPr lang="en-US" dirty="0" smtClean="0"/>
              <a:t>Focus on users’ needs</a:t>
            </a:r>
          </a:p>
          <a:p>
            <a:r>
              <a:rPr lang="en-US" dirty="0" smtClean="0"/>
              <a:t>Make</a:t>
            </a:r>
            <a:r>
              <a:rPr lang="en-US" baseline="0" dirty="0" smtClean="0"/>
              <a:t> answers to users’ questions more prominent </a:t>
            </a:r>
          </a:p>
          <a:p>
            <a:r>
              <a:rPr lang="en-US" baseline="0" dirty="0" smtClean="0"/>
              <a:t>Overall, improve the clarity of the message</a:t>
            </a:r>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10</a:t>
            </a:fld>
            <a:endParaRPr lang="en-US"/>
          </a:p>
        </p:txBody>
      </p:sp>
    </p:spTree>
    <p:extLst>
      <p:ext uri="{BB962C8B-B14F-4D97-AF65-F5344CB8AC3E}">
        <p14:creationId xmlns:p14="http://schemas.microsoft.com/office/powerpoint/2010/main" val="2345156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ea typeface="Times New Roman"/>
                <a:cs typeface="Times New Roman"/>
              </a:rPr>
              <a:t>The primary differences between this long-term model and the existing model are 1) the long-term model would be an electronic, internet based model, 2) the long-term model would present five topic areas rather than a report intended to be read from front to back, and 3) the long-term model would have separate required information (management’s discussion and analyses (MD&amp;A), financial statements, and required supplementary information (RSI)) for each of the topics. The topics that would be presented in the model are:  </a:t>
            </a:r>
          </a:p>
          <a:p>
            <a:r>
              <a:rPr lang="en-US" dirty="0">
                <a:latin typeface="Arial"/>
                <a:ea typeface="Times New Roman"/>
                <a:cs typeface="Times New Roman"/>
              </a:rPr>
              <a:t> </a:t>
            </a:r>
          </a:p>
          <a:p>
            <a:pPr marL="349415" indent="-349415">
              <a:buFont typeface="+mj-lt"/>
              <a:buAutoNum type="romanUcPeriod"/>
            </a:pPr>
            <a:r>
              <a:rPr lang="en-US" dirty="0">
                <a:latin typeface="Arial"/>
                <a:ea typeface="Calibri"/>
                <a:cs typeface="Times New Roman"/>
              </a:rPr>
              <a:t>What We Do</a:t>
            </a:r>
            <a:endParaRPr lang="en-US" sz="1100" dirty="0">
              <a:ea typeface="Calibri"/>
              <a:cs typeface="Times New Roman"/>
            </a:endParaRPr>
          </a:p>
          <a:p>
            <a:pPr marL="349415" indent="-349415">
              <a:buFont typeface="+mj-lt"/>
              <a:buAutoNum type="romanUcPeriod"/>
            </a:pPr>
            <a:r>
              <a:rPr lang="en-US" dirty="0">
                <a:latin typeface="Arial"/>
                <a:ea typeface="Calibri"/>
                <a:cs typeface="Times New Roman"/>
              </a:rPr>
              <a:t>Where Do We Get Our Resources</a:t>
            </a:r>
            <a:endParaRPr lang="en-US" sz="1100" dirty="0">
              <a:ea typeface="Calibri"/>
              <a:cs typeface="Times New Roman"/>
            </a:endParaRPr>
          </a:p>
          <a:p>
            <a:pPr marL="349415" indent="-349415">
              <a:buFont typeface="+mj-lt"/>
              <a:buAutoNum type="romanUcPeriod"/>
            </a:pPr>
            <a:r>
              <a:rPr lang="en-US" dirty="0">
                <a:latin typeface="Arial"/>
                <a:ea typeface="Calibri"/>
                <a:cs typeface="Times New Roman"/>
              </a:rPr>
              <a:t>How We Used Our Resources </a:t>
            </a:r>
            <a:endParaRPr lang="en-US" sz="1100" dirty="0">
              <a:ea typeface="Calibri"/>
              <a:cs typeface="Times New Roman"/>
            </a:endParaRPr>
          </a:p>
          <a:p>
            <a:pPr marL="349415" indent="-349415">
              <a:buFont typeface="+mj-lt"/>
              <a:buAutoNum type="romanUcPeriod"/>
            </a:pPr>
            <a:r>
              <a:rPr lang="en-US" dirty="0">
                <a:latin typeface="Arial"/>
                <a:ea typeface="Calibri"/>
                <a:cs typeface="Times New Roman"/>
              </a:rPr>
              <a:t>What We Accomplished </a:t>
            </a:r>
            <a:endParaRPr lang="en-US" sz="1100" dirty="0">
              <a:ea typeface="Calibri"/>
              <a:cs typeface="Times New Roman"/>
            </a:endParaRPr>
          </a:p>
          <a:p>
            <a:pPr marL="349415" indent="-349415">
              <a:buFont typeface="+mj-lt"/>
              <a:buAutoNum type="romanUcPeriod"/>
            </a:pPr>
            <a:r>
              <a:rPr lang="en-US" dirty="0">
                <a:latin typeface="Arial"/>
                <a:ea typeface="Calibri"/>
                <a:cs typeface="Times New Roman"/>
              </a:rPr>
              <a:t>Where We Are Headed</a:t>
            </a:r>
            <a:endParaRPr lang="en-US" sz="1100" dirty="0">
              <a:ea typeface="Calibri"/>
              <a:cs typeface="Times New Roman"/>
            </a:endParaRPr>
          </a:p>
          <a:p>
            <a:r>
              <a:rPr lang="en-US" dirty="0">
                <a:latin typeface="Arial"/>
                <a:ea typeface="Times New Roman"/>
                <a:cs typeface="Times New Roman"/>
              </a:rPr>
              <a:t> </a:t>
            </a:r>
          </a:p>
          <a:p>
            <a:r>
              <a:rPr lang="en-US" dirty="0">
                <a:latin typeface="Arial"/>
                <a:ea typeface="Times New Roman"/>
                <a:cs typeface="Times New Roman"/>
              </a:rPr>
              <a:t>Separating required information into topics would help make the information more “digestible” to users and, for those interested in particular topics, the model would assist users in accessing information more readily. In general, users would not be expected to read the entire MD&amp;A before reading any other required information.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11</a:t>
            </a:fld>
            <a:endParaRPr lang="en-US"/>
          </a:p>
        </p:txBody>
      </p:sp>
    </p:spTree>
    <p:extLst>
      <p:ext uri="{BB962C8B-B14F-4D97-AF65-F5344CB8AC3E}">
        <p14:creationId xmlns:p14="http://schemas.microsoft.com/office/powerpoint/2010/main" val="204816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79532" indent="-279532" defTabSz="465887">
              <a:spcBef>
                <a:spcPct val="20000"/>
              </a:spcBef>
              <a:buClr>
                <a:srgbClr val="E6051C"/>
              </a:buClr>
              <a:buFont typeface="Wingdings" charset="2"/>
              <a:buChar char="§"/>
              <a:defRPr/>
            </a:pPr>
            <a:r>
              <a:rPr lang="en-US" sz="2400" dirty="0">
                <a:solidFill>
                  <a:srgbClr val="444F51"/>
                </a:solidFill>
                <a:latin typeface="Arial"/>
              </a:rPr>
              <a:t>Potential Features for the Long Term</a:t>
            </a:r>
          </a:p>
          <a:p>
            <a:pPr marL="559064" lvl="1" indent="-279532" defTabSz="465887">
              <a:spcBef>
                <a:spcPct val="50000"/>
              </a:spcBef>
              <a:buClr>
                <a:srgbClr val="026C8F"/>
              </a:buClr>
              <a:buSzPct val="100000"/>
              <a:buFont typeface="Wingdings" charset="2"/>
              <a:buChar char="§"/>
              <a:defRPr/>
            </a:pPr>
            <a:r>
              <a:rPr lang="en-US" sz="2200" dirty="0">
                <a:solidFill>
                  <a:srgbClr val="444F51"/>
                </a:solidFill>
                <a:latin typeface="Arial"/>
                <a:ea typeface="Times New Roman"/>
                <a:cs typeface="Times New Roman"/>
              </a:rPr>
              <a:t>Electronic, internet-based presentation</a:t>
            </a:r>
          </a:p>
          <a:p>
            <a:pPr marL="559064" lvl="1" indent="-279532" defTabSz="465887">
              <a:spcBef>
                <a:spcPct val="50000"/>
              </a:spcBef>
              <a:buClr>
                <a:srgbClr val="026C8F"/>
              </a:buClr>
              <a:buSzPct val="100000"/>
              <a:buFont typeface="Wingdings" charset="2"/>
              <a:buChar char="§"/>
              <a:defRPr/>
            </a:pPr>
            <a:r>
              <a:rPr lang="en-US" sz="2200" dirty="0">
                <a:solidFill>
                  <a:srgbClr val="444F51"/>
                </a:solidFill>
                <a:latin typeface="Arial"/>
                <a:ea typeface="Times New Roman"/>
                <a:cs typeface="Times New Roman"/>
              </a:rPr>
              <a:t>Topic areas - separate required information (management’s discussion and analyses (MD&amp;A), financial statements, and required supplementary information (RSI)) for each topic</a:t>
            </a:r>
          </a:p>
          <a:p>
            <a:pPr marL="559064" lvl="1" indent="-279532" defTabSz="465887">
              <a:spcBef>
                <a:spcPct val="50000"/>
              </a:spcBef>
              <a:buClr>
                <a:srgbClr val="026C8F"/>
              </a:buClr>
              <a:buSzPct val="100000"/>
              <a:buFont typeface="Wingdings" charset="2"/>
              <a:buChar char="§"/>
              <a:defRPr/>
            </a:pPr>
            <a:r>
              <a:rPr lang="en-US" altLang="en-US" sz="2400" dirty="0">
                <a:solidFill>
                  <a:srgbClr val="444F51"/>
                </a:solidFill>
                <a:latin typeface="Arial"/>
                <a:cs typeface="Arial" panose="020B0604020202020204" pitchFamily="34" charset="0"/>
              </a:rPr>
              <a:t>ability to review highly aggregated and disaggregated data </a:t>
            </a:r>
          </a:p>
          <a:p>
            <a:pPr marL="559064" lvl="1" indent="-279532" defTabSz="465887">
              <a:spcBef>
                <a:spcPct val="50000"/>
              </a:spcBef>
              <a:buClr>
                <a:srgbClr val="026C8F"/>
              </a:buClr>
              <a:buSzPct val="100000"/>
              <a:buFont typeface="Wingdings" charset="2"/>
              <a:buChar char="§"/>
              <a:defRPr/>
            </a:pPr>
            <a:r>
              <a:rPr lang="en-US" altLang="en-US" sz="2400" dirty="0">
                <a:solidFill>
                  <a:srgbClr val="444F51"/>
                </a:solidFill>
                <a:latin typeface="Arial"/>
                <a:cs typeface="Arial" panose="020B0604020202020204" pitchFamily="34" charset="0"/>
              </a:rPr>
              <a:t>ability to customize data for analysis</a:t>
            </a:r>
          </a:p>
        </p:txBody>
      </p:sp>
      <p:sp>
        <p:nvSpPr>
          <p:cNvPr id="4" name="Slide Number Placeholder 3"/>
          <p:cNvSpPr>
            <a:spLocks noGrp="1"/>
          </p:cNvSpPr>
          <p:nvPr>
            <p:ph type="sldNum" sz="quarter" idx="10"/>
          </p:nvPr>
        </p:nvSpPr>
        <p:spPr/>
        <p:txBody>
          <a:bodyPr/>
          <a:lstStyle/>
          <a:p>
            <a:fld id="{38D57A51-67EE-884B-9EE4-058A7CB37A9C}" type="slidenum">
              <a:rPr lang="en-US" smtClean="0"/>
              <a:pPr/>
              <a:t>12</a:t>
            </a:fld>
            <a:endParaRPr lang="en-US"/>
          </a:p>
        </p:txBody>
      </p:sp>
    </p:spTree>
    <p:extLst>
      <p:ext uri="{BB962C8B-B14F-4D97-AF65-F5344CB8AC3E}">
        <p14:creationId xmlns:p14="http://schemas.microsoft.com/office/powerpoint/2010/main" val="1247428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13</a:t>
            </a:fld>
            <a:endParaRPr lang="en-US"/>
          </a:p>
        </p:txBody>
      </p:sp>
    </p:spTree>
    <p:extLst>
      <p:ext uri="{BB962C8B-B14F-4D97-AF65-F5344CB8AC3E}">
        <p14:creationId xmlns:p14="http://schemas.microsoft.com/office/powerpoint/2010/main" val="439108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2</a:t>
            </a:fld>
            <a:endParaRPr lang="en-US"/>
          </a:p>
        </p:txBody>
      </p:sp>
    </p:spTree>
    <p:extLst>
      <p:ext uri="{BB962C8B-B14F-4D97-AF65-F5344CB8AC3E}">
        <p14:creationId xmlns:p14="http://schemas.microsoft.com/office/powerpoint/2010/main" val="2587240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3</a:t>
            </a:fld>
            <a:endParaRPr lang="en-US"/>
          </a:p>
        </p:txBody>
      </p:sp>
    </p:spTree>
    <p:extLst>
      <p:ext uri="{BB962C8B-B14F-4D97-AF65-F5344CB8AC3E}">
        <p14:creationId xmlns:p14="http://schemas.microsoft.com/office/powerpoint/2010/main" val="1144543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4</a:t>
            </a:fld>
            <a:endParaRPr lang="en-US"/>
          </a:p>
        </p:txBody>
      </p:sp>
    </p:spTree>
    <p:extLst>
      <p:ext uri="{BB962C8B-B14F-4D97-AF65-F5344CB8AC3E}">
        <p14:creationId xmlns:p14="http://schemas.microsoft.com/office/powerpoint/2010/main" val="2873254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5</a:t>
            </a:fld>
            <a:endParaRPr lang="en-US"/>
          </a:p>
        </p:txBody>
      </p:sp>
    </p:spTree>
    <p:extLst>
      <p:ext uri="{BB962C8B-B14F-4D97-AF65-F5344CB8AC3E}">
        <p14:creationId xmlns:p14="http://schemas.microsoft.com/office/powerpoint/2010/main" val="2658765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6</a:t>
            </a:fld>
            <a:endParaRPr lang="en-US"/>
          </a:p>
        </p:txBody>
      </p:sp>
    </p:spTree>
    <p:extLst>
      <p:ext uri="{BB962C8B-B14F-4D97-AF65-F5344CB8AC3E}">
        <p14:creationId xmlns:p14="http://schemas.microsoft.com/office/powerpoint/2010/main" val="1861899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latin typeface="Arial" panose="020B0604020202020204" pitchFamily="34" charset="0"/>
                <a:cs typeface="Arial" panose="020B0604020202020204" pitchFamily="34" charset="0"/>
              </a:rPr>
              <a:t>role of financial statements and required supplementary information (RSI)</a:t>
            </a:r>
          </a:p>
          <a:p>
            <a:pPr lvl="1"/>
            <a:r>
              <a:rPr lang="en-US" dirty="0" smtClean="0">
                <a:latin typeface="Arial" panose="020B0604020202020204" pitchFamily="34" charset="0"/>
                <a:cs typeface="Arial" panose="020B0604020202020204" pitchFamily="34" charset="0"/>
              </a:rPr>
              <a:t>content of financial statements and RSI</a:t>
            </a:r>
          </a:p>
          <a:p>
            <a:pPr lvl="1"/>
            <a:r>
              <a:rPr lang="en-US" dirty="0" smtClean="0">
                <a:latin typeface="Arial" panose="020B0604020202020204" pitchFamily="34" charset="0"/>
                <a:cs typeface="Arial" panose="020B0604020202020204" pitchFamily="34" charset="0"/>
              </a:rPr>
              <a:t>presentation of budgetary information</a:t>
            </a:r>
          </a:p>
          <a:p>
            <a:pPr lvl="1"/>
            <a:r>
              <a:rPr lang="en-US" dirty="0" smtClean="0">
                <a:latin typeface="Arial" panose="020B0604020202020204" pitchFamily="34" charset="0"/>
                <a:cs typeface="Arial" panose="020B0604020202020204" pitchFamily="34" charset="0"/>
              </a:rPr>
              <a:t>presentation of performance information</a:t>
            </a:r>
          </a:p>
          <a:p>
            <a:pPr lvl="1"/>
            <a:r>
              <a:rPr lang="en-US" dirty="0" smtClean="0">
                <a:latin typeface="Arial" panose="020B0604020202020204" pitchFamily="34" charset="0"/>
                <a:cs typeface="Arial" panose="020B0604020202020204" pitchFamily="34" charset="0"/>
              </a:rPr>
              <a:t>summary-level information</a:t>
            </a:r>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7</a:t>
            </a:fld>
            <a:endParaRPr lang="en-US"/>
          </a:p>
        </p:txBody>
      </p:sp>
    </p:spTree>
    <p:extLst>
      <p:ext uri="{BB962C8B-B14F-4D97-AF65-F5344CB8AC3E}">
        <p14:creationId xmlns:p14="http://schemas.microsoft.com/office/powerpoint/2010/main" val="1889950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8D57A51-67EE-884B-9EE4-058A7CB37A9C}" type="slidenum">
              <a:rPr lang="en-US" smtClean="0"/>
              <a:pPr/>
              <a:t>8</a:t>
            </a:fld>
            <a:endParaRPr lang="en-US"/>
          </a:p>
        </p:txBody>
      </p:sp>
    </p:spTree>
    <p:extLst>
      <p:ext uri="{BB962C8B-B14F-4D97-AF65-F5344CB8AC3E}">
        <p14:creationId xmlns:p14="http://schemas.microsoft.com/office/powerpoint/2010/main" val="217314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279532" indent="-279532" defTabSz="465887">
              <a:spcBef>
                <a:spcPct val="20000"/>
              </a:spcBef>
              <a:buClr>
                <a:srgbClr val="E6051C"/>
              </a:buClr>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Relationship between financial statements and RSI (GAAP) and other reported financial and non-financial information (ORFNI)</a:t>
            </a:r>
          </a:p>
          <a:p>
            <a:pPr marL="559064" lvl="1" indent="-279532" defTabSz="465887">
              <a:spcBef>
                <a:spcPct val="20000"/>
              </a:spcBef>
              <a:buClr>
                <a:srgbClr val="026C8F"/>
              </a:buClr>
              <a:buSzPct val="100000"/>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GAAP</a:t>
            </a:r>
          </a:p>
          <a:p>
            <a:pPr marL="838596" lvl="2" indent="-279532" defTabSz="465887">
              <a:spcBef>
                <a:spcPct val="20000"/>
              </a:spcBef>
              <a:buClr>
                <a:srgbClr val="17BF70"/>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Based on common understanding of terms</a:t>
            </a:r>
          </a:p>
          <a:p>
            <a:pPr marL="838596" lvl="2" indent="-279532" defTabSz="465887">
              <a:spcBef>
                <a:spcPct val="20000"/>
              </a:spcBef>
              <a:buClr>
                <a:srgbClr val="17BF70"/>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Meets qualitative characteristics</a:t>
            </a:r>
          </a:p>
          <a:p>
            <a:pPr marL="559064" lvl="1" indent="-279532" defTabSz="465887">
              <a:spcBef>
                <a:spcPct val="20000"/>
              </a:spcBef>
              <a:buClr>
                <a:srgbClr val="026C8F"/>
              </a:buClr>
              <a:buSzPct val="100000"/>
              <a:buFont typeface="Wingdings" charset="2"/>
              <a:buChar char="§"/>
              <a:defRPr/>
            </a:pPr>
            <a:r>
              <a:rPr lang="en-US" altLang="en-US" sz="2400" dirty="0">
                <a:solidFill>
                  <a:srgbClr val="444F51"/>
                </a:solidFill>
                <a:latin typeface="Arial" panose="020B0604020202020204" pitchFamily="34" charset="0"/>
                <a:cs typeface="Arial" panose="020B0604020202020204" pitchFamily="34" charset="0"/>
              </a:rPr>
              <a:t>ORFNI</a:t>
            </a:r>
          </a:p>
          <a:p>
            <a:pPr marL="838596" lvl="2" indent="-279532" defTabSz="465887">
              <a:spcBef>
                <a:spcPct val="20000"/>
              </a:spcBef>
              <a:buClr>
                <a:srgbClr val="17BF70"/>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Contribute to reporting objectives</a:t>
            </a:r>
          </a:p>
          <a:p>
            <a:pPr marL="838596" lvl="2" indent="-279532" defTabSz="465887">
              <a:spcBef>
                <a:spcPct val="20000"/>
              </a:spcBef>
              <a:buClr>
                <a:srgbClr val="17BF70"/>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May accompany GAAP</a:t>
            </a:r>
          </a:p>
          <a:p>
            <a:pPr marL="838596" lvl="2" indent="-279532" defTabSz="465887">
              <a:spcBef>
                <a:spcPct val="20000"/>
              </a:spcBef>
              <a:buClr>
                <a:srgbClr val="17BF70"/>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May have limitations</a:t>
            </a:r>
          </a:p>
          <a:p>
            <a:pPr marL="1118128" lvl="3" indent="-279532" defTabSz="465887">
              <a:spcBef>
                <a:spcPct val="20000"/>
              </a:spcBef>
              <a:buClr>
                <a:srgbClr val="8BD2DF"/>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Lack exposure to same level of internal controls</a:t>
            </a:r>
          </a:p>
          <a:p>
            <a:pPr marL="1118128" lvl="3" indent="-279532" defTabSz="465887">
              <a:spcBef>
                <a:spcPct val="20000"/>
              </a:spcBef>
              <a:buClr>
                <a:srgbClr val="8BD2DF"/>
              </a:buClr>
              <a:buFont typeface="Wingdings" charset="2"/>
              <a:buChar char="§"/>
              <a:defRPr/>
            </a:pPr>
            <a:r>
              <a:rPr lang="en-US" altLang="en-US" sz="2200" dirty="0">
                <a:solidFill>
                  <a:srgbClr val="444F51"/>
                </a:solidFill>
                <a:latin typeface="Arial" panose="020B0604020202020204" pitchFamily="34" charset="0"/>
                <a:cs typeface="Arial" panose="020B0604020202020204" pitchFamily="34" charset="0"/>
              </a:rPr>
              <a:t>Not subject to certain procedures required by GAGAS</a:t>
            </a:r>
          </a:p>
          <a:p>
            <a:pPr marL="279532" lvl="1" defTabSz="465887">
              <a:spcBef>
                <a:spcPct val="20000"/>
              </a:spcBef>
              <a:buClr>
                <a:srgbClr val="026C8F"/>
              </a:buClr>
              <a:buSzPct val="100000"/>
              <a:defRPr/>
            </a:pPr>
            <a:endParaRPr lang="en-US" sz="2400" dirty="0">
              <a:solidFill>
                <a:srgbClr val="444F51"/>
              </a:solidFill>
              <a:latin typeface="Arial"/>
            </a:endParaRPr>
          </a:p>
          <a:p>
            <a:endParaRPr lang="en-US" dirty="0"/>
          </a:p>
        </p:txBody>
      </p:sp>
      <p:sp>
        <p:nvSpPr>
          <p:cNvPr id="4" name="Slide Number Placeholder 3"/>
          <p:cNvSpPr>
            <a:spLocks noGrp="1"/>
          </p:cNvSpPr>
          <p:nvPr>
            <p:ph type="sldNum" sz="quarter" idx="10"/>
          </p:nvPr>
        </p:nvSpPr>
        <p:spPr/>
        <p:txBody>
          <a:bodyPr/>
          <a:lstStyle/>
          <a:p>
            <a:fld id="{38D57A51-67EE-884B-9EE4-058A7CB37A9C}" type="slidenum">
              <a:rPr lang="en-US" smtClean="0"/>
              <a:pPr/>
              <a:t>9</a:t>
            </a:fld>
            <a:endParaRPr lang="en-US"/>
          </a:p>
        </p:txBody>
      </p:sp>
    </p:spTree>
    <p:extLst>
      <p:ext uri="{BB962C8B-B14F-4D97-AF65-F5344CB8AC3E}">
        <p14:creationId xmlns:p14="http://schemas.microsoft.com/office/powerpoint/2010/main" val="33011946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805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chemeClr val="accent4"/>
              </a:buClr>
              <a:defRPr/>
            </a:lvl2pPr>
            <a:lvl3pPr>
              <a:buClr>
                <a:schemeClr val="accent6"/>
              </a:buClr>
              <a:defRPr/>
            </a:lvl3pPr>
            <a:lvl5pPr>
              <a:buClr>
                <a:schemeClr val="accent3"/>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solidFill>
                <a:srgbClr val="0E124E">
                  <a:tint val="75000"/>
                </a:srgbClr>
              </a:solidFill>
            </a:endParaRPr>
          </a:p>
        </p:txBody>
      </p:sp>
      <p:sp>
        <p:nvSpPr>
          <p:cNvPr id="6" name="Slide Number Placeholder 5"/>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Tree>
    <p:extLst>
      <p:ext uri="{BB962C8B-B14F-4D97-AF65-F5344CB8AC3E}">
        <p14:creationId xmlns:p14="http://schemas.microsoft.com/office/powerpoint/2010/main" val="2576115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524387" y="2070747"/>
            <a:ext cx="3969620"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8" name="Content Placeholder 2"/>
          <p:cNvSpPr>
            <a:spLocks noGrp="1"/>
          </p:cNvSpPr>
          <p:nvPr>
            <p:ph sz="half" idx="13"/>
          </p:nvPr>
        </p:nvSpPr>
        <p:spPr>
          <a:xfrm>
            <a:off x="4709717" y="2063044"/>
            <a:ext cx="3977082"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5530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solidFill>
                <a:srgbClr val="0E124E">
                  <a:tint val="75000"/>
                </a:srgbClr>
              </a:solidFill>
            </a:endParaRPr>
          </a:p>
        </p:txBody>
      </p:sp>
      <p:sp>
        <p:nvSpPr>
          <p:cNvPr id="4" name="Slide Number Placeholder 3"/>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Tree>
    <p:extLst>
      <p:ext uri="{BB962C8B-B14F-4D97-AF65-F5344CB8AC3E}">
        <p14:creationId xmlns:p14="http://schemas.microsoft.com/office/powerpoint/2010/main" val="1885154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pPr lvl="0"/>
            <a:r>
              <a:rPr lang="en-US" smtClean="0"/>
              <a:t>Click to edit Master text styles</a:t>
            </a:r>
          </a:p>
        </p:txBody>
      </p:sp>
      <p:sp>
        <p:nvSpPr>
          <p:cNvPr id="13" name="Title 1"/>
          <p:cNvSpPr txBox="1">
            <a:spLocks/>
          </p:cNvSpPr>
          <p:nvPr/>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a:spcBef>
                <a:spcPct val="0"/>
              </a:spcBef>
              <a:defRPr/>
            </a:pPr>
            <a:r>
              <a:rPr lang="en-US" sz="3600" b="1" dirty="0"/>
              <a:t>Click to add title</a:t>
            </a:r>
          </a:p>
        </p:txBody>
      </p:sp>
    </p:spTree>
    <p:extLst>
      <p:ext uri="{BB962C8B-B14F-4D97-AF65-F5344CB8AC3E}">
        <p14:creationId xmlns:p14="http://schemas.microsoft.com/office/powerpoint/2010/main" val="325567840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dirty="0">
              <a:solidFill>
                <a:srgbClr val="0E124E">
                  <a:tint val="75000"/>
                </a:srgbClr>
              </a:solidFill>
            </a:endParaRPr>
          </a:p>
        </p:txBody>
      </p:sp>
      <p:sp>
        <p:nvSpPr>
          <p:cNvPr id="7" name="Slide Number Placeholder 6"/>
          <p:cNvSpPr>
            <a:spLocks noGrp="1"/>
          </p:cNvSpPr>
          <p:nvPr>
            <p:ph type="sldNum" sz="quarter" idx="12"/>
          </p:nvPr>
        </p:nvSpPr>
        <p:spPr/>
        <p:txBody>
          <a:bodyPr/>
          <a:lstStyle/>
          <a:p>
            <a:fld id="{899DAA95-9248-4BFD-B3D0-E02FC2807DFE}" type="slidenum">
              <a:rPr lang="en-US" smtClean="0">
                <a:solidFill>
                  <a:srgbClr val="0E124E">
                    <a:tint val="75000"/>
                  </a:srgbClr>
                </a:solidFill>
              </a:rPr>
              <a:pPr/>
              <a:t>‹#›</a:t>
            </a:fld>
            <a:endParaRPr lang="en-US" dirty="0">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pPr lvl="0"/>
            <a:r>
              <a:rPr lang="en-US" smtClean="0"/>
              <a:t>Click to edit Master text styles</a:t>
            </a:r>
          </a:p>
        </p:txBody>
      </p:sp>
      <p:sp>
        <p:nvSpPr>
          <p:cNvPr id="10" name="Title 1"/>
          <p:cNvSpPr txBox="1">
            <a:spLocks/>
          </p:cNvSpPr>
          <p:nvPr/>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a:spcBef>
                <a:spcPct val="0"/>
              </a:spcBef>
              <a:defRPr/>
            </a:pPr>
            <a:r>
              <a:rPr lang="en-US" sz="3600" b="1" dirty="0"/>
              <a:t>Click to add title</a:t>
            </a:r>
          </a:p>
        </p:txBody>
      </p:sp>
    </p:spTree>
    <p:extLst>
      <p:ext uri="{BB962C8B-B14F-4D97-AF65-F5344CB8AC3E}">
        <p14:creationId xmlns:p14="http://schemas.microsoft.com/office/powerpoint/2010/main" val="419286699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pPr defTabSz="914400"/>
            <a:fld id="{66A0BDD5-5340-4A1F-8A45-DE7D4EFB4598}" type="datetime1">
              <a:rPr lang="en-US" smtClean="0">
                <a:solidFill>
                  <a:srgbClr val="0E124E"/>
                </a:solidFill>
              </a:rPr>
              <a:pPr defTabSz="914400"/>
              <a:t>2/28/2018</a:t>
            </a:fld>
            <a:endParaRPr lang="en-US" dirty="0">
              <a:solidFill>
                <a:srgbClr val="0E124E"/>
              </a:solidFill>
            </a:endParaRPr>
          </a:p>
        </p:txBody>
      </p:sp>
      <p:sp>
        <p:nvSpPr>
          <p:cNvPr id="17" name="Footer Placeholder 16"/>
          <p:cNvSpPr>
            <a:spLocks noGrp="1"/>
          </p:cNvSpPr>
          <p:nvPr>
            <p:ph type="ftr" sz="quarter" idx="11"/>
          </p:nvPr>
        </p:nvSpPr>
        <p:spPr/>
        <p:txBody>
          <a:bodyPr/>
          <a:lstStyle/>
          <a:p>
            <a:endParaRPr lang="en-US" dirty="0">
              <a:solidFill>
                <a:srgbClr val="0E124E">
                  <a:tint val="75000"/>
                </a:srgbClr>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899DAA95-9248-4BFD-B3D0-E02FC2807DFE}" type="slidenum">
              <a:rPr lang="en-US" smtClean="0">
                <a:solidFill>
                  <a:srgbClr val="FFBC19">
                    <a:shade val="75000"/>
                  </a:srgbClr>
                </a:solidFill>
              </a:rPr>
              <a:pPr/>
              <a:t>‹#›</a:t>
            </a:fld>
            <a:endParaRPr lang="en-US" dirty="0">
              <a:solidFill>
                <a:srgbClr val="FFBC19">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22575159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776328" y="6111875"/>
            <a:ext cx="2286000" cy="365125"/>
          </a:xfrm>
          <a:prstGeom prst="rect">
            <a:avLst/>
          </a:prstGeom>
          <a:ln/>
        </p:spPr>
        <p:txBody>
          <a:bodyPr/>
          <a:lstStyle>
            <a:lvl1pPr>
              <a:defRPr/>
            </a:lvl1pPr>
          </a:lstStyle>
          <a:p>
            <a:pPr defTabSz="914400">
              <a:defRPr/>
            </a:pPr>
            <a:fld id="{0D0CBA2C-BB8D-4B8D-889F-2A2C7987B775}" type="datetime1">
              <a:rPr lang="en-US" smtClean="0">
                <a:solidFill>
                  <a:srgbClr val="0E124E"/>
                </a:solidFill>
              </a:rPr>
              <a:pPr defTabSz="914400">
                <a:defRPr/>
              </a:pPr>
              <a:t>2/28/2018</a:t>
            </a:fld>
            <a:endParaRPr lang="en-US" dirty="0">
              <a:solidFill>
                <a:srgbClr val="0E124E"/>
              </a:solidFill>
            </a:endParaRPr>
          </a:p>
        </p:txBody>
      </p:sp>
      <p:sp>
        <p:nvSpPr>
          <p:cNvPr id="6" name="Footer Placeholder 5"/>
          <p:cNvSpPr>
            <a:spLocks noGrp="1" noChangeArrowheads="1"/>
          </p:cNvSpPr>
          <p:nvPr>
            <p:ph type="ftr" sz="quarter" idx="11"/>
          </p:nvPr>
        </p:nvSpPr>
        <p:spPr>
          <a:xfrm>
            <a:off x="6062328" y="6111875"/>
            <a:ext cx="2286000" cy="365125"/>
          </a:xfrm>
          <a:prstGeom prst="rect">
            <a:avLst/>
          </a:prstGeom>
          <a:ln/>
        </p:spPr>
        <p:txBody>
          <a:bodyPr/>
          <a:lstStyle>
            <a:lvl1pPr>
              <a:defRPr/>
            </a:lvl1pPr>
          </a:lstStyle>
          <a:p>
            <a:pPr>
              <a:defRPr/>
            </a:pPr>
            <a:endParaRPr lang="en-US" dirty="0">
              <a:solidFill>
                <a:srgbClr val="0E124E">
                  <a:tint val="75000"/>
                </a:srgb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C81E6E5-1458-43C9-AA72-E14326B41D88}" type="slidenum">
              <a:rPr lang="en-US">
                <a:solidFill>
                  <a:srgbClr val="0E124E">
                    <a:tint val="75000"/>
                  </a:srgbClr>
                </a:solidFill>
              </a:rPr>
              <a:pPr>
                <a:defRPr/>
              </a:pPr>
              <a:t>‹#›</a:t>
            </a:fld>
            <a:endParaRPr lang="en-US" dirty="0">
              <a:solidFill>
                <a:srgbClr val="0E124E">
                  <a:tint val="75000"/>
                </a:srgbClr>
              </a:solidFill>
            </a:endParaRPr>
          </a:p>
        </p:txBody>
      </p:sp>
    </p:spTree>
    <p:extLst>
      <p:ext uri="{BB962C8B-B14F-4D97-AF65-F5344CB8AC3E}">
        <p14:creationId xmlns:p14="http://schemas.microsoft.com/office/powerpoint/2010/main" val="3993745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953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453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a:t>Click to edit Master title style</a:t>
            </a:r>
          </a:p>
        </p:txBody>
      </p:sp>
      <p:sp>
        <p:nvSpPr>
          <p:cNvPr id="3" name="Content Placeholder 2"/>
          <p:cNvSpPr>
            <a:spLocks noGrp="1"/>
          </p:cNvSpPr>
          <p:nvPr>
            <p:ph idx="1"/>
          </p:nvPr>
        </p:nvSpPr>
        <p:spPr/>
        <p:txBody>
          <a:bodyPr/>
          <a:lstStyle>
            <a:lvl2pPr>
              <a:buClr>
                <a:schemeClr val="accent4"/>
              </a:buClr>
              <a:defRPr/>
            </a:lvl2pPr>
            <a:lvl3pPr>
              <a:buClr>
                <a:schemeClr val="accent6"/>
              </a:buClr>
              <a:defRPr/>
            </a:lvl3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dirty="0">
              <a:solidFill>
                <a:srgbClr val="0E124E">
                  <a:tint val="75000"/>
                </a:srgbClr>
              </a:solidFill>
            </a:endParaRPr>
          </a:p>
        </p:txBody>
      </p:sp>
      <p:sp>
        <p:nvSpPr>
          <p:cNvPr id="6" name="Slide Number Placeholder 5"/>
          <p:cNvSpPr>
            <a:spLocks noGrp="1"/>
          </p:cNvSpPr>
          <p:nvPr>
            <p:ph type="sldNum" sz="quarter" idx="12"/>
          </p:nvPr>
        </p:nvSpPr>
        <p:spPr/>
        <p:txBody>
          <a:bodyPr/>
          <a:lstStyle/>
          <a:p>
            <a:fld id="{146A9FE5-CD39-614C-BF41-ADCD1E6B07BD}" type="slidenum">
              <a:rPr lang="en-US" smtClean="0">
                <a:solidFill>
                  <a:srgbClr val="0E124E">
                    <a:tint val="75000"/>
                  </a:srgbClr>
                </a:solidFill>
              </a:rPr>
              <a:pPr/>
              <a:t>‹#›</a:t>
            </a:fld>
            <a:endParaRPr lang="en-US">
              <a:solidFill>
                <a:srgbClr val="0E124E">
                  <a:tint val="75000"/>
                </a:srgbClr>
              </a:solidFill>
            </a:endParaRPr>
          </a:p>
        </p:txBody>
      </p:sp>
    </p:spTree>
    <p:extLst>
      <p:ext uri="{BB962C8B-B14F-4D97-AF65-F5344CB8AC3E}">
        <p14:creationId xmlns:p14="http://schemas.microsoft.com/office/powerpoint/2010/main" val="3930311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2256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dirty="0"/>
              <a:t>Click to edit Master title style</a:t>
            </a:r>
          </a:p>
        </p:txBody>
      </p:sp>
      <p:sp>
        <p:nvSpPr>
          <p:cNvPr id="3" name="Content Placeholder 2"/>
          <p:cNvSpPr>
            <a:spLocks noGrp="1"/>
          </p:cNvSpPr>
          <p:nvPr>
            <p:ph sz="half" idx="1"/>
          </p:nvPr>
        </p:nvSpPr>
        <p:spPr>
          <a:xfrm>
            <a:off x="524387" y="2070747"/>
            <a:ext cx="3969620"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solidFill>
                <a:srgbClr val="0E124E">
                  <a:tint val="75000"/>
                </a:srgbClr>
              </a:solidFill>
            </a:endParaRPr>
          </a:p>
        </p:txBody>
      </p:sp>
      <p:sp>
        <p:nvSpPr>
          <p:cNvPr id="7" name="Slide Number Placeholder 6"/>
          <p:cNvSpPr>
            <a:spLocks noGrp="1"/>
          </p:cNvSpPr>
          <p:nvPr>
            <p:ph type="sldNum" sz="quarter" idx="12"/>
          </p:nvPr>
        </p:nvSpPr>
        <p:spPr/>
        <p:txBody>
          <a:bodyPr/>
          <a:lstStyle/>
          <a:p>
            <a:fld id="{146A9FE5-CD39-614C-BF41-ADCD1E6B07BD}" type="slidenum">
              <a:rPr lang="en-US" smtClean="0">
                <a:solidFill>
                  <a:srgbClr val="0E124E">
                    <a:tint val="75000"/>
                  </a:srgbClr>
                </a:solidFill>
              </a:rPr>
              <a:pPr/>
              <a:t>‹#›</a:t>
            </a:fld>
            <a:endParaRPr lang="en-US">
              <a:solidFill>
                <a:srgbClr val="0E124E">
                  <a:tint val="75000"/>
                </a:srgbClr>
              </a:solidFill>
            </a:endParaRPr>
          </a:p>
        </p:txBody>
      </p:sp>
      <p:sp>
        <p:nvSpPr>
          <p:cNvPr id="8" name="Content Placeholder 2"/>
          <p:cNvSpPr>
            <a:spLocks noGrp="1"/>
          </p:cNvSpPr>
          <p:nvPr>
            <p:ph sz="half" idx="13"/>
          </p:nvPr>
        </p:nvSpPr>
        <p:spPr>
          <a:xfrm>
            <a:off x="4709717" y="2063044"/>
            <a:ext cx="3977082"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4210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solidFill>
                <a:srgbClr val="0E124E">
                  <a:tint val="75000"/>
                </a:srgbClr>
              </a:solidFill>
            </a:endParaRPr>
          </a:p>
        </p:txBody>
      </p:sp>
      <p:sp>
        <p:nvSpPr>
          <p:cNvPr id="4" name="Slide Number Placeholder 3"/>
          <p:cNvSpPr>
            <a:spLocks noGrp="1"/>
          </p:cNvSpPr>
          <p:nvPr>
            <p:ph type="sldNum" sz="quarter" idx="12"/>
          </p:nvPr>
        </p:nvSpPr>
        <p:spPr/>
        <p:txBody>
          <a:bodyPr/>
          <a:lstStyle/>
          <a:p>
            <a:fld id="{146A9FE5-CD39-614C-BF41-ADCD1E6B07BD}" type="slidenum">
              <a:rPr lang="en-US" smtClean="0">
                <a:solidFill>
                  <a:srgbClr val="0E124E">
                    <a:tint val="75000"/>
                  </a:srgbClr>
                </a:solidFill>
              </a:rPr>
              <a:pPr/>
              <a:t>‹#›</a:t>
            </a:fld>
            <a:endParaRPr lang="en-US">
              <a:solidFill>
                <a:srgbClr val="0E124E">
                  <a:tint val="75000"/>
                </a:srgbClr>
              </a:solidFill>
            </a:endParaRPr>
          </a:p>
        </p:txBody>
      </p:sp>
    </p:spTree>
    <p:extLst>
      <p:ext uri="{BB962C8B-B14F-4D97-AF65-F5344CB8AC3E}">
        <p14:creationId xmlns:p14="http://schemas.microsoft.com/office/powerpoint/2010/main" val="4160046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solidFill>
                <a:srgbClr val="0E124E">
                  <a:tint val="75000"/>
                </a:srgbClr>
              </a:solidFill>
            </a:endParaRPr>
          </a:p>
        </p:txBody>
      </p:sp>
      <p:sp>
        <p:nvSpPr>
          <p:cNvPr id="7" name="Slide Number Placeholder 6"/>
          <p:cNvSpPr>
            <a:spLocks noGrp="1"/>
          </p:cNvSpPr>
          <p:nvPr>
            <p:ph type="sldNum" sz="quarter" idx="12"/>
          </p:nvPr>
        </p:nvSpPr>
        <p:spPr/>
        <p:txBody>
          <a:bodyPr/>
          <a:lstStyle/>
          <a:p>
            <a:fld id="{91974DF9-AD47-4691-BA21-BBFCE3637A9A}" type="slidenum">
              <a:rPr lang="en-US" smtClean="0">
                <a:solidFill>
                  <a:srgbClr val="0E124E">
                    <a:tint val="75000"/>
                  </a:srgbClr>
                </a:solidFill>
              </a:rPr>
              <a:pPr/>
              <a:t>‹#›</a:t>
            </a:fld>
            <a:endParaRPr lang="en-US">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endParaRPr lang="en-US" dirty="0"/>
          </a:p>
        </p:txBody>
      </p:sp>
    </p:spTree>
    <p:extLst>
      <p:ext uri="{BB962C8B-B14F-4D97-AF65-F5344CB8AC3E}">
        <p14:creationId xmlns:p14="http://schemas.microsoft.com/office/powerpoint/2010/main" val="3050511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solidFill>
                <a:srgbClr val="0E124E">
                  <a:tint val="75000"/>
                </a:srgbClr>
              </a:solidFill>
            </a:endParaRPr>
          </a:p>
        </p:txBody>
      </p:sp>
      <p:sp>
        <p:nvSpPr>
          <p:cNvPr id="7" name="Slide Number Placeholder 6"/>
          <p:cNvSpPr>
            <a:spLocks noGrp="1"/>
          </p:cNvSpPr>
          <p:nvPr>
            <p:ph type="sldNum" sz="quarter" idx="12"/>
          </p:nvPr>
        </p:nvSpPr>
        <p:spPr/>
        <p:txBody>
          <a:bodyPr/>
          <a:lstStyle/>
          <a:p>
            <a:fld id="{91974DF9-AD47-4691-BA21-BBFCE3637A9A}" type="slidenum">
              <a:rPr lang="en-US" smtClean="0">
                <a:solidFill>
                  <a:srgbClr val="0E124E">
                    <a:tint val="75000"/>
                  </a:srgbClr>
                </a:solidFill>
              </a:rPr>
              <a:pPr/>
              <a:t>‹#›</a:t>
            </a:fld>
            <a:endParaRPr lang="en-US">
              <a:solidFill>
                <a:srgbClr val="0E124E">
                  <a:tint val="75000"/>
                </a:srgbClr>
              </a:solidFill>
            </a:endParaRPr>
          </a:p>
        </p:txBody>
      </p:sp>
      <p:sp>
        <p:nvSpPr>
          <p:cNvPr id="9" name="Content Placeholder 2"/>
          <p:cNvSpPr>
            <a:spLocks noGrp="1"/>
          </p:cNvSpPr>
          <p:nvPr>
            <p:ph idx="1"/>
          </p:nvPr>
        </p:nvSpPr>
        <p:spPr>
          <a:xfrm>
            <a:off x="2296694" y="1190844"/>
            <a:ext cx="6565847" cy="5366534"/>
          </a:xfrm>
        </p:spPr>
        <p:txBody>
          <a:bodyPr/>
          <a:lstStyle/>
          <a:p>
            <a:endParaRPr lang="en-US" dirty="0"/>
          </a:p>
        </p:txBody>
      </p:sp>
      <p:sp>
        <p:nvSpPr>
          <p:cNvPr id="10" name="Title 1"/>
          <p:cNvSpPr txBox="1">
            <a:spLocks/>
          </p:cNvSpPr>
          <p:nvPr userDrawn="1"/>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a:spcBef>
                <a:spcPct val="0"/>
              </a:spcBef>
              <a:defRPr/>
            </a:pPr>
            <a:r>
              <a:rPr lang="en-US" sz="3600" b="1" dirty="0"/>
              <a:t>Click to add title</a:t>
            </a:r>
          </a:p>
        </p:txBody>
      </p:sp>
    </p:spTree>
    <p:extLst>
      <p:ext uri="{BB962C8B-B14F-4D97-AF65-F5344CB8AC3E}">
        <p14:creationId xmlns:p14="http://schemas.microsoft.com/office/powerpoint/2010/main" val="2129273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a:t>Click to edit Master title style</a:t>
            </a:r>
          </a:p>
        </p:txBody>
      </p:sp>
      <p:sp>
        <p:nvSpPr>
          <p:cNvPr id="3" name="Content Placeholder 2"/>
          <p:cNvSpPr>
            <a:spLocks noGrp="1"/>
          </p:cNvSpPr>
          <p:nvPr>
            <p:ph idx="1"/>
          </p:nvPr>
        </p:nvSpPr>
        <p:spPr/>
        <p:txBody>
          <a:bodyPr/>
          <a:lstStyle>
            <a:lvl2pPr>
              <a:buClr>
                <a:schemeClr val="accent4"/>
              </a:buClr>
              <a:defRPr/>
            </a:lvl2pPr>
            <a:lvl3pPr>
              <a:buClr>
                <a:schemeClr val="accent6"/>
              </a:buClr>
              <a:defRPr/>
            </a:lvl3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6A9FE5-CD39-614C-BF41-ADCD1E6B07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E124E"/>
                </a:solidFill>
              </a:defRPr>
            </a:lvl1pPr>
          </a:lstStyle>
          <a:p>
            <a:r>
              <a:rPr lang="en-US" dirty="0"/>
              <a:t>Click to edit Master title style</a:t>
            </a:r>
          </a:p>
        </p:txBody>
      </p:sp>
      <p:sp>
        <p:nvSpPr>
          <p:cNvPr id="3" name="Content Placeholder 2"/>
          <p:cNvSpPr>
            <a:spLocks noGrp="1"/>
          </p:cNvSpPr>
          <p:nvPr>
            <p:ph sz="half" idx="1"/>
          </p:nvPr>
        </p:nvSpPr>
        <p:spPr>
          <a:xfrm>
            <a:off x="524387" y="2070747"/>
            <a:ext cx="3969620"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6A9FE5-CD39-614C-BF41-ADCD1E6B07BD}" type="slidenum">
              <a:rPr lang="en-US" smtClean="0"/>
              <a:pPr/>
              <a:t>‹#›</a:t>
            </a:fld>
            <a:endParaRPr lang="en-US"/>
          </a:p>
        </p:txBody>
      </p:sp>
      <p:sp>
        <p:nvSpPr>
          <p:cNvPr id="8" name="Content Placeholder 2"/>
          <p:cNvSpPr>
            <a:spLocks noGrp="1"/>
          </p:cNvSpPr>
          <p:nvPr>
            <p:ph sz="half" idx="13"/>
          </p:nvPr>
        </p:nvSpPr>
        <p:spPr>
          <a:xfrm>
            <a:off x="4709717" y="2063044"/>
            <a:ext cx="3977082" cy="4293306"/>
          </a:xfrm>
        </p:spPr>
        <p:txBody>
          <a:bodyPr lIns="0" rIns="0"/>
          <a:lstStyle>
            <a:lvl1pPr>
              <a:defRPr sz="2800"/>
            </a:lvl1pPr>
            <a:lvl2pPr>
              <a:defRPr sz="2400"/>
            </a:lvl2pPr>
            <a:lvl3pPr>
              <a:buClr>
                <a:schemeClr val="accent6"/>
              </a:buClr>
              <a:defRPr sz="2000"/>
            </a:lvl3pPr>
            <a:lvl4pPr>
              <a:defRPr sz="1800"/>
            </a:lvl4pPr>
            <a:lvl5pPr>
              <a:buClr>
                <a:schemeClr val="accent3"/>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6A9FE5-CD39-614C-BF41-ADCD1E6B07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p>
        </p:txBody>
      </p:sp>
      <p:sp>
        <p:nvSpPr>
          <p:cNvPr id="7" name="Slide Number Placeholder 6"/>
          <p:cNvSpPr>
            <a:spLocks noGrp="1"/>
          </p:cNvSpPr>
          <p:nvPr>
            <p:ph type="sldNum" sz="quarter" idx="12"/>
          </p:nvPr>
        </p:nvSpPr>
        <p:spPr/>
        <p:txBody>
          <a:bodyPr/>
          <a:lstStyle/>
          <a:p>
            <a:fld id="{91974DF9-AD47-4691-BA21-BBFCE3637A9A}" type="slidenum">
              <a:rPr kumimoji="0" lang="en-US" smtClean="0"/>
              <a:pPr/>
              <a:t>‹#›</a:t>
            </a:fld>
            <a:endParaRPr kumimoji="0" lang="en-US"/>
          </a:p>
        </p:txBody>
      </p:sp>
      <p:sp>
        <p:nvSpPr>
          <p:cNvPr id="9" name="Content Placeholder 2"/>
          <p:cNvSpPr>
            <a:spLocks noGrp="1"/>
          </p:cNvSpPr>
          <p:nvPr>
            <p:ph idx="1"/>
          </p:nvPr>
        </p:nvSpPr>
        <p:spPr>
          <a:xfrm>
            <a:off x="2296694" y="1190844"/>
            <a:ext cx="6565847" cy="5366534"/>
          </a:xfrm>
        </p:spPr>
        <p:txBody>
          <a:bodyPr/>
          <a:lstStyle/>
          <a:p>
            <a:endParaRPr lang="en-US" dirty="0"/>
          </a:p>
        </p:txBody>
      </p:sp>
      <p:sp>
        <p:nvSpPr>
          <p:cNvPr id="13" name="Title 1"/>
          <p:cNvSpPr txBox="1">
            <a:spLocks/>
          </p:cNvSpPr>
          <p:nvPr userDrawn="1"/>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E124E"/>
                </a:solidFill>
                <a:effectLst/>
                <a:uLnTx/>
                <a:uFillTx/>
                <a:latin typeface="+mj-lt"/>
                <a:ea typeface="+mj-ea"/>
                <a:cs typeface="+mj-cs"/>
              </a:rPr>
              <a:t>Click to add title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6694" y="6356350"/>
            <a:ext cx="3723106" cy="365125"/>
          </a:xfrm>
        </p:spPr>
        <p:txBody>
          <a:bodyPr/>
          <a:lstStyle/>
          <a:p>
            <a:endParaRPr lang="en-US"/>
          </a:p>
        </p:txBody>
      </p:sp>
      <p:sp>
        <p:nvSpPr>
          <p:cNvPr id="7" name="Slide Number Placeholder 6"/>
          <p:cNvSpPr>
            <a:spLocks noGrp="1"/>
          </p:cNvSpPr>
          <p:nvPr>
            <p:ph type="sldNum" sz="quarter" idx="12"/>
          </p:nvPr>
        </p:nvSpPr>
        <p:spPr/>
        <p:txBody>
          <a:bodyPr/>
          <a:lstStyle/>
          <a:p>
            <a:fld id="{91974DF9-AD47-4691-BA21-BBFCE3637A9A}" type="slidenum">
              <a:rPr kumimoji="0" lang="en-US" smtClean="0"/>
              <a:pPr/>
              <a:t>‹#›</a:t>
            </a:fld>
            <a:endParaRPr kumimoji="0" lang="en-US"/>
          </a:p>
        </p:txBody>
      </p:sp>
      <p:sp>
        <p:nvSpPr>
          <p:cNvPr id="9" name="Content Placeholder 2"/>
          <p:cNvSpPr>
            <a:spLocks noGrp="1"/>
          </p:cNvSpPr>
          <p:nvPr>
            <p:ph idx="1"/>
          </p:nvPr>
        </p:nvSpPr>
        <p:spPr>
          <a:xfrm>
            <a:off x="2296694" y="1190844"/>
            <a:ext cx="6565847" cy="5366534"/>
          </a:xfrm>
        </p:spPr>
        <p:txBody>
          <a:bodyPr/>
          <a:lstStyle/>
          <a:p>
            <a:endParaRPr lang="en-US" dirty="0"/>
          </a:p>
        </p:txBody>
      </p:sp>
      <p:sp>
        <p:nvSpPr>
          <p:cNvPr id="10" name="Title 1"/>
          <p:cNvSpPr txBox="1">
            <a:spLocks/>
          </p:cNvSpPr>
          <p:nvPr userDrawn="1"/>
        </p:nvSpPr>
        <p:spPr>
          <a:xfrm>
            <a:off x="2296693" y="468387"/>
            <a:ext cx="6565847" cy="612366"/>
          </a:xfrm>
          <a:prstGeom prst="rect">
            <a:avLst/>
          </a:prstGeom>
        </p:spPr>
        <p:txBody>
          <a:bodyPr vert="horz" wrap="none" lIns="0" tIns="0" rIns="0" bIns="0" rtlCol="0" anchor="t">
            <a:noAutofit/>
          </a:bodyPr>
          <a:lstStyle>
            <a:lvl1pPr>
              <a:defRPr>
                <a:solidFill>
                  <a:srgbClr val="0E124E"/>
                </a:solidFil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E124E"/>
                </a:solidFill>
                <a:effectLst/>
                <a:uLnTx/>
                <a:uFillTx/>
                <a:latin typeface="+mj-lt"/>
                <a:ea typeface="+mj-ea"/>
                <a:cs typeface="+mj-cs"/>
              </a:rPr>
              <a:t>Click to add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442721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8244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jpe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387" y="1484353"/>
            <a:ext cx="8162412" cy="694306"/>
          </a:xfrm>
          <a:prstGeom prst="rect">
            <a:avLst/>
          </a:prstGeom>
        </p:spPr>
        <p:txBody>
          <a:bodyPr vert="horz" wrap="none"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524387" y="2096719"/>
            <a:ext cx="8162412" cy="401180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24387" y="6356350"/>
            <a:ext cx="54954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9FE5-CD39-614C-BF41-ADCD1E6B07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65" r:id="rId1"/>
    <p:sldLayoutId id="2147484066" r:id="rId2"/>
    <p:sldLayoutId id="2147484055" r:id="rId3"/>
    <p:sldLayoutId id="2147484057" r:id="rId4"/>
    <p:sldLayoutId id="2147484060" r:id="rId5"/>
    <p:sldLayoutId id="2147484061" r:id="rId6"/>
    <p:sldLayoutId id="2147484067" r:id="rId7"/>
  </p:sldLayoutIdLst>
  <p:txStyles>
    <p:titleStyle>
      <a:lvl1pPr algn="l" defTabSz="457200" rtl="0" eaLnBrk="1" latinLnBrk="0" hangingPunct="1">
        <a:spcBef>
          <a:spcPct val="0"/>
        </a:spcBef>
        <a:buNone/>
        <a:defRPr sz="3600" b="1" kern="1200">
          <a:solidFill>
            <a:srgbClr val="0E124E"/>
          </a:solidFill>
          <a:latin typeface="+mj-lt"/>
          <a:ea typeface="+mj-ea"/>
          <a:cs typeface="+mj-cs"/>
        </a:defRPr>
      </a:lvl1pPr>
    </p:titleStyle>
    <p:bodyStyle>
      <a:lvl1pPr marL="274320" indent="-274320" algn="l" defTabSz="457200" rtl="0" eaLnBrk="1" latinLnBrk="0" hangingPunct="1">
        <a:spcBef>
          <a:spcPct val="20000"/>
        </a:spcBef>
        <a:buClr>
          <a:schemeClr val="accent2"/>
        </a:buClr>
        <a:buFont typeface="Wingdings" charset="2"/>
        <a:buChar char="§"/>
        <a:defRPr sz="2600" kern="1200">
          <a:solidFill>
            <a:srgbClr val="444F51"/>
          </a:solidFill>
          <a:latin typeface="+mn-lt"/>
          <a:ea typeface="+mn-ea"/>
          <a:cs typeface="+mn-cs"/>
        </a:defRPr>
      </a:lvl1pPr>
      <a:lvl2pPr marL="548640" indent="-274320" algn="l" defTabSz="457200" rtl="0" eaLnBrk="1" latinLnBrk="0" hangingPunct="1">
        <a:spcBef>
          <a:spcPct val="20000"/>
        </a:spcBef>
        <a:buClr>
          <a:schemeClr val="accent4"/>
        </a:buClr>
        <a:buSzPct val="100000"/>
        <a:buFont typeface="Wingdings" charset="2"/>
        <a:buChar char="§"/>
        <a:defRPr sz="2600" kern="1200">
          <a:solidFill>
            <a:srgbClr val="444F51"/>
          </a:solidFill>
          <a:latin typeface="+mn-lt"/>
          <a:ea typeface="+mn-ea"/>
          <a:cs typeface="+mn-cs"/>
        </a:defRPr>
      </a:lvl2pPr>
      <a:lvl3pPr marL="822960" indent="-274320" algn="l" defTabSz="457200" rtl="0" eaLnBrk="1" latinLnBrk="0" hangingPunct="1">
        <a:spcBef>
          <a:spcPct val="20000"/>
        </a:spcBef>
        <a:buClr>
          <a:schemeClr val="accent3"/>
        </a:buClr>
        <a:buFont typeface="Wingdings" charset="2"/>
        <a:buChar char="§"/>
        <a:defRPr sz="2400" kern="1200">
          <a:solidFill>
            <a:srgbClr val="444F51"/>
          </a:solidFill>
          <a:latin typeface="+mn-lt"/>
          <a:ea typeface="+mn-ea"/>
          <a:cs typeface="+mn-cs"/>
        </a:defRPr>
      </a:lvl3pPr>
      <a:lvl4pPr marL="1097280" indent="-274320" algn="l" defTabSz="457200" rtl="0" eaLnBrk="1" latinLnBrk="0" hangingPunct="1">
        <a:spcBef>
          <a:spcPct val="20000"/>
        </a:spcBef>
        <a:buClr>
          <a:schemeClr val="accent5"/>
        </a:buClr>
        <a:buFont typeface="Wingdings" charset="2"/>
        <a:buChar char="§"/>
        <a:defRPr sz="2400" kern="1200">
          <a:solidFill>
            <a:srgbClr val="444F51"/>
          </a:solidFill>
          <a:latin typeface="+mn-lt"/>
          <a:ea typeface="+mn-ea"/>
          <a:cs typeface="+mn-cs"/>
        </a:defRPr>
      </a:lvl4pPr>
      <a:lvl5pPr marL="1280160" indent="-182880" algn="l" defTabSz="457200" rtl="0" eaLnBrk="1" latinLnBrk="0" hangingPunct="1">
        <a:spcBef>
          <a:spcPct val="20000"/>
        </a:spcBef>
        <a:buClr>
          <a:schemeClr val="accent6"/>
        </a:buClr>
        <a:buFont typeface="Wingdings" charset="2"/>
        <a:buChar char="§"/>
        <a:defRPr sz="2200" kern="1200">
          <a:solidFill>
            <a:srgbClr val="444F5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387" y="1484353"/>
            <a:ext cx="8162412" cy="694306"/>
          </a:xfrm>
          <a:prstGeom prst="rect">
            <a:avLst/>
          </a:prstGeom>
        </p:spPr>
        <p:txBody>
          <a:bodyPr vert="horz" wrap="none" lIns="0" tIns="0" rIns="0" bIns="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24387" y="2096719"/>
            <a:ext cx="8162412" cy="4011805"/>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524387" y="6356350"/>
            <a:ext cx="54954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dirty="0">
              <a:solidFill>
                <a:srgbClr val="0E124E">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899DAA95-9248-4BFD-B3D0-E02FC2807DFE}" type="slidenum">
              <a:rPr lang="en-US" smtClean="0">
                <a:solidFill>
                  <a:srgbClr val="0E124E">
                    <a:tint val="75000"/>
                  </a:srgbClr>
                </a:solidFill>
              </a:rPr>
              <a:pPr defTabSz="914400"/>
              <a:t>‹#›</a:t>
            </a:fld>
            <a:endParaRPr lang="en-US" dirty="0">
              <a:solidFill>
                <a:srgbClr val="0E124E">
                  <a:tint val="75000"/>
                </a:srgbClr>
              </a:solidFill>
            </a:endParaRPr>
          </a:p>
        </p:txBody>
      </p:sp>
    </p:spTree>
    <p:extLst>
      <p:ext uri="{BB962C8B-B14F-4D97-AF65-F5344CB8AC3E}">
        <p14:creationId xmlns:p14="http://schemas.microsoft.com/office/powerpoint/2010/main" val="3251079133"/>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Lst>
  <p:hf sldNum="0" hdr="0" ftr="0" dt="0"/>
  <p:txStyles>
    <p:titleStyle>
      <a:lvl1pPr algn="l" defTabSz="457200" rtl="0" eaLnBrk="1" latinLnBrk="0" hangingPunct="1">
        <a:spcBef>
          <a:spcPct val="0"/>
        </a:spcBef>
        <a:buNone/>
        <a:defRPr sz="3600" b="1" kern="1200">
          <a:solidFill>
            <a:srgbClr val="0E124E"/>
          </a:solidFill>
          <a:latin typeface="+mj-lt"/>
          <a:ea typeface="+mj-ea"/>
          <a:cs typeface="+mj-cs"/>
        </a:defRPr>
      </a:lvl1pPr>
    </p:titleStyle>
    <p:bodyStyle>
      <a:lvl1pPr marL="274320" indent="-274320" algn="l" defTabSz="457200" rtl="0" eaLnBrk="1" latinLnBrk="0" hangingPunct="1">
        <a:spcBef>
          <a:spcPct val="20000"/>
        </a:spcBef>
        <a:buClr>
          <a:schemeClr val="accent2"/>
        </a:buClr>
        <a:buFont typeface="Wingdings" charset="2"/>
        <a:buChar char="§"/>
        <a:defRPr sz="2600" kern="1200">
          <a:solidFill>
            <a:srgbClr val="444F51"/>
          </a:solidFill>
          <a:latin typeface="+mn-lt"/>
          <a:ea typeface="+mn-ea"/>
          <a:cs typeface="+mn-cs"/>
        </a:defRPr>
      </a:lvl1pPr>
      <a:lvl2pPr marL="548640" indent="-274320" algn="l" defTabSz="457200" rtl="0" eaLnBrk="1" latinLnBrk="0" hangingPunct="1">
        <a:spcBef>
          <a:spcPct val="20000"/>
        </a:spcBef>
        <a:buClr>
          <a:schemeClr val="accent4"/>
        </a:buClr>
        <a:buSzPct val="100000"/>
        <a:buFont typeface="Wingdings" charset="2"/>
        <a:buChar char="§"/>
        <a:defRPr sz="2600" kern="1200">
          <a:solidFill>
            <a:srgbClr val="444F51"/>
          </a:solidFill>
          <a:latin typeface="+mn-lt"/>
          <a:ea typeface="+mn-ea"/>
          <a:cs typeface="+mn-cs"/>
        </a:defRPr>
      </a:lvl2pPr>
      <a:lvl3pPr marL="822960" indent="-274320" algn="l" defTabSz="457200" rtl="0" eaLnBrk="1" latinLnBrk="0" hangingPunct="1">
        <a:spcBef>
          <a:spcPct val="20000"/>
        </a:spcBef>
        <a:buClr>
          <a:schemeClr val="accent3"/>
        </a:buClr>
        <a:buFont typeface="Wingdings" charset="2"/>
        <a:buChar char="§"/>
        <a:defRPr sz="2400" kern="1200">
          <a:solidFill>
            <a:srgbClr val="444F51"/>
          </a:solidFill>
          <a:latin typeface="+mn-lt"/>
          <a:ea typeface="+mn-ea"/>
          <a:cs typeface="+mn-cs"/>
        </a:defRPr>
      </a:lvl3pPr>
      <a:lvl4pPr marL="1097280" indent="-274320" algn="l" defTabSz="457200" rtl="0" eaLnBrk="1" latinLnBrk="0" hangingPunct="1">
        <a:spcBef>
          <a:spcPct val="20000"/>
        </a:spcBef>
        <a:buClr>
          <a:schemeClr val="accent5"/>
        </a:buClr>
        <a:buFont typeface="Wingdings" charset="2"/>
        <a:buChar char="§"/>
        <a:defRPr sz="2400" kern="1200">
          <a:solidFill>
            <a:srgbClr val="444F51"/>
          </a:solidFill>
          <a:latin typeface="+mn-lt"/>
          <a:ea typeface="+mn-ea"/>
          <a:cs typeface="+mn-cs"/>
        </a:defRPr>
      </a:lvl4pPr>
      <a:lvl5pPr marL="1280160" indent="-182880" algn="l" defTabSz="457200" rtl="0" eaLnBrk="1" latinLnBrk="0" hangingPunct="1">
        <a:spcBef>
          <a:spcPct val="20000"/>
        </a:spcBef>
        <a:buClr>
          <a:schemeClr val="accent6"/>
        </a:buClr>
        <a:buFont typeface="Wingdings" charset="2"/>
        <a:buChar char="§"/>
        <a:defRPr sz="2200" kern="1200">
          <a:solidFill>
            <a:srgbClr val="444F5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387" y="1484353"/>
            <a:ext cx="8162412" cy="694306"/>
          </a:xfrm>
          <a:prstGeom prst="rect">
            <a:avLst/>
          </a:prstGeom>
        </p:spPr>
        <p:txBody>
          <a:bodyPr vert="horz" wrap="none"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524387" y="2096719"/>
            <a:ext cx="8162412" cy="401180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24387" y="6356350"/>
            <a:ext cx="54954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0E124E">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9FE5-CD39-614C-BF41-ADCD1E6B07BD}" type="slidenum">
              <a:rPr lang="en-US" smtClean="0">
                <a:solidFill>
                  <a:srgbClr val="0E124E">
                    <a:tint val="75000"/>
                  </a:srgbClr>
                </a:solidFill>
              </a:rPr>
              <a:pPr/>
              <a:t>‹#›</a:t>
            </a:fld>
            <a:endParaRPr lang="en-US">
              <a:solidFill>
                <a:srgbClr val="0E124E">
                  <a:tint val="75000"/>
                </a:srgbClr>
              </a:solidFill>
            </a:endParaRPr>
          </a:p>
        </p:txBody>
      </p:sp>
    </p:spTree>
    <p:extLst>
      <p:ext uri="{BB962C8B-B14F-4D97-AF65-F5344CB8AC3E}">
        <p14:creationId xmlns:p14="http://schemas.microsoft.com/office/powerpoint/2010/main" val="4127299"/>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Lst>
  <p:txStyles>
    <p:titleStyle>
      <a:lvl1pPr algn="l" defTabSz="457200" rtl="0" eaLnBrk="1" latinLnBrk="0" hangingPunct="1">
        <a:spcBef>
          <a:spcPct val="0"/>
        </a:spcBef>
        <a:buNone/>
        <a:defRPr sz="3600" b="1" kern="1200">
          <a:solidFill>
            <a:srgbClr val="0E124E"/>
          </a:solidFill>
          <a:latin typeface="+mj-lt"/>
          <a:ea typeface="+mj-ea"/>
          <a:cs typeface="+mj-cs"/>
        </a:defRPr>
      </a:lvl1pPr>
    </p:titleStyle>
    <p:bodyStyle>
      <a:lvl1pPr marL="274320" indent="-274320" algn="l" defTabSz="457200" rtl="0" eaLnBrk="1" latinLnBrk="0" hangingPunct="1">
        <a:spcBef>
          <a:spcPct val="20000"/>
        </a:spcBef>
        <a:buClr>
          <a:schemeClr val="accent2"/>
        </a:buClr>
        <a:buFont typeface="Wingdings" charset="2"/>
        <a:buChar char="§"/>
        <a:defRPr sz="2600" kern="1200">
          <a:solidFill>
            <a:srgbClr val="444F51"/>
          </a:solidFill>
          <a:latin typeface="+mn-lt"/>
          <a:ea typeface="+mn-ea"/>
          <a:cs typeface="+mn-cs"/>
        </a:defRPr>
      </a:lvl1pPr>
      <a:lvl2pPr marL="548640" indent="-274320" algn="l" defTabSz="457200" rtl="0" eaLnBrk="1" latinLnBrk="0" hangingPunct="1">
        <a:spcBef>
          <a:spcPct val="20000"/>
        </a:spcBef>
        <a:buClr>
          <a:schemeClr val="accent4"/>
        </a:buClr>
        <a:buSzPct val="100000"/>
        <a:buFont typeface="Wingdings" charset="2"/>
        <a:buChar char="§"/>
        <a:defRPr sz="2600" kern="1200">
          <a:solidFill>
            <a:srgbClr val="444F51"/>
          </a:solidFill>
          <a:latin typeface="+mn-lt"/>
          <a:ea typeface="+mn-ea"/>
          <a:cs typeface="+mn-cs"/>
        </a:defRPr>
      </a:lvl2pPr>
      <a:lvl3pPr marL="822960" indent="-274320" algn="l" defTabSz="457200" rtl="0" eaLnBrk="1" latinLnBrk="0" hangingPunct="1">
        <a:spcBef>
          <a:spcPct val="20000"/>
        </a:spcBef>
        <a:buClr>
          <a:schemeClr val="accent3"/>
        </a:buClr>
        <a:buFont typeface="Wingdings" charset="2"/>
        <a:buChar char="§"/>
        <a:defRPr sz="2400" kern="1200">
          <a:solidFill>
            <a:srgbClr val="444F51"/>
          </a:solidFill>
          <a:latin typeface="+mn-lt"/>
          <a:ea typeface="+mn-ea"/>
          <a:cs typeface="+mn-cs"/>
        </a:defRPr>
      </a:lvl3pPr>
      <a:lvl4pPr marL="1097280" indent="-274320" algn="l" defTabSz="457200" rtl="0" eaLnBrk="1" latinLnBrk="0" hangingPunct="1">
        <a:spcBef>
          <a:spcPct val="20000"/>
        </a:spcBef>
        <a:buClr>
          <a:schemeClr val="accent5"/>
        </a:buClr>
        <a:buFont typeface="Wingdings" charset="2"/>
        <a:buChar char="§"/>
        <a:defRPr sz="2400" kern="1200">
          <a:solidFill>
            <a:srgbClr val="444F51"/>
          </a:solidFill>
          <a:latin typeface="+mn-lt"/>
          <a:ea typeface="+mn-ea"/>
          <a:cs typeface="+mn-cs"/>
        </a:defRPr>
      </a:lvl4pPr>
      <a:lvl5pPr marL="1280160" indent="-182880" algn="l" defTabSz="457200" rtl="0" eaLnBrk="1" latinLnBrk="0" hangingPunct="1">
        <a:spcBef>
          <a:spcPct val="20000"/>
        </a:spcBef>
        <a:buClr>
          <a:schemeClr val="accent6"/>
        </a:buClr>
        <a:buFont typeface="Wingdings" charset="2"/>
        <a:buChar char="§"/>
        <a:defRPr sz="2200" kern="1200">
          <a:solidFill>
            <a:srgbClr val="444F5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hyperlink" Target="http://www.fasab.gov/" TargetMode="External"/><Relationship Id="rId4" Type="http://schemas.openxmlformats.org/officeDocument/2006/relationships/hyperlink" Target="mailto:simmsr@fasab.gov"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ubtitle 4"/>
          <p:cNvSpPr>
            <a:spLocks noGrp="1"/>
          </p:cNvSpPr>
          <p:nvPr>
            <p:ph idx="1"/>
          </p:nvPr>
        </p:nvSpPr>
        <p:spPr/>
        <p:txBody>
          <a:bodyPr vert="horz" wrap="square" lIns="91440" tIns="45720" rIns="91440" bIns="45720" numCol="1" anchor="t" anchorCtr="0" compatLnSpc="1">
            <a:prstTxWarp prst="textNoShape">
              <a:avLst/>
            </a:prstTxWarp>
            <a:normAutofit/>
          </a:bodyPr>
          <a:lstStyle/>
          <a:p>
            <a:pPr marL="0" indent="0" algn="ctr">
              <a:buNone/>
            </a:pPr>
            <a:endParaRPr lang="en-US" sz="3200" dirty="0" smtClean="0">
              <a:solidFill>
                <a:schemeClr val="tx1">
                  <a:lumMod val="75000"/>
                  <a:lumOff val="25000"/>
                </a:schemeClr>
              </a:solidFill>
              <a:ea typeface="ＭＳ Ｐゴシック" pitchFamily="-64" charset="-128"/>
            </a:endParaRPr>
          </a:p>
          <a:p>
            <a:pPr marL="0" indent="0" algn="ctr">
              <a:buNone/>
            </a:pPr>
            <a:endParaRPr lang="en-US" sz="3200" dirty="0">
              <a:solidFill>
                <a:schemeClr val="tx1">
                  <a:lumMod val="75000"/>
                  <a:lumOff val="25000"/>
                </a:schemeClr>
              </a:solidFill>
              <a:ea typeface="ＭＳ Ｐゴシック" pitchFamily="-64" charset="-128"/>
            </a:endParaRPr>
          </a:p>
          <a:p>
            <a:pPr marL="0" indent="0" algn="ctr">
              <a:buNone/>
            </a:pPr>
            <a:r>
              <a:rPr lang="en-US" sz="3200" dirty="0" smtClean="0">
                <a:solidFill>
                  <a:schemeClr val="tx1">
                    <a:lumMod val="75000"/>
                    <a:lumOff val="25000"/>
                  </a:schemeClr>
                </a:solidFill>
                <a:ea typeface="ＭＳ Ｐゴシック" pitchFamily="-64" charset="-128"/>
              </a:rPr>
              <a:t>Ross Simms</a:t>
            </a:r>
          </a:p>
          <a:p>
            <a:pPr marL="0" indent="0">
              <a:buNone/>
            </a:pPr>
            <a:endParaRPr lang="en-US" dirty="0">
              <a:ea typeface="ＭＳ Ｐゴシック" pitchFamily="-64" charset="-128"/>
            </a:endParaRPr>
          </a:p>
          <a:p>
            <a:pPr marL="0" indent="0" algn="ctr">
              <a:buNone/>
            </a:pPr>
            <a:r>
              <a:rPr lang="en-US" sz="3200" dirty="0" smtClean="0">
                <a:solidFill>
                  <a:schemeClr val="tx1">
                    <a:lumMod val="75000"/>
                    <a:lumOff val="25000"/>
                  </a:schemeClr>
                </a:solidFill>
                <a:ea typeface="ＭＳ Ｐゴシック" pitchFamily="-64" charset="-128"/>
              </a:rPr>
              <a:t>Federal Accounting Standards Advisory Board</a:t>
            </a:r>
          </a:p>
          <a:p>
            <a:endParaRPr lang="en-US" sz="2000" dirty="0" smtClean="0">
              <a:latin typeface="Arial" pitchFamily="-64" charset="0"/>
              <a:ea typeface="ＭＳ Ｐゴシック" pitchFamily="-64" charset="-128"/>
            </a:endParaRPr>
          </a:p>
          <a:p>
            <a:pPr marL="0" indent="0">
              <a:buNone/>
            </a:pPr>
            <a:endParaRPr lang="en-US" sz="2000" b="0" dirty="0"/>
          </a:p>
        </p:txBody>
      </p:sp>
      <p:sp>
        <p:nvSpPr>
          <p:cNvPr id="4" name="Title 3"/>
          <p:cNvSpPr>
            <a:spLocks noGrp="1"/>
          </p:cNvSpPr>
          <p:nvPr>
            <p:ph type="title" idx="4294967295"/>
          </p:nvPr>
        </p:nvSpPr>
        <p:spPr>
          <a:xfrm>
            <a:off x="2131017" y="417728"/>
            <a:ext cx="6618845" cy="682652"/>
          </a:xfrm>
        </p:spPr>
        <p:txBody>
          <a:bodyPr vert="horz" wrap="square" lIns="91440" tIns="45720" rIns="91440" bIns="45720" numCol="1" anchorCtr="0" compatLnSpc="1">
            <a:prstTxWarp prst="textNoShape">
              <a:avLst/>
            </a:prstTxWarp>
          </a:bodyPr>
          <a:lstStyle/>
          <a:p>
            <a:pPr lvl="0" algn="ctr"/>
            <a:r>
              <a:rPr lang="en-US" dirty="0" smtClean="0">
                <a:solidFill>
                  <a:srgbClr val="17A6BF"/>
                </a:solidFill>
                <a:cs typeface="Adobe Arabic" pitchFamily="18" charset="-78"/>
              </a:rPr>
              <a:t>Federal Reporting Model</a:t>
            </a:r>
            <a:endParaRPr dirty="0">
              <a:ea typeface="ヒラギノ角ゴ Pro W3" pitchFamily="-64" charset="-128"/>
              <a:cs typeface="Adobe Arabic" pitchFamily="18" charset="-78"/>
            </a:endParaRPr>
          </a:p>
        </p:txBody>
      </p:sp>
    </p:spTree>
    <p:extLst>
      <p:ext uri="{BB962C8B-B14F-4D97-AF65-F5344CB8AC3E}">
        <p14:creationId xmlns:p14="http://schemas.microsoft.com/office/powerpoint/2010/main" val="7930470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What’s next</a:t>
            </a:r>
            <a:endParaRPr lang="en-US" dirty="0"/>
          </a:p>
        </p:txBody>
      </p:sp>
      <p:sp>
        <p:nvSpPr>
          <p:cNvPr id="3" name="Content Placeholder 2"/>
          <p:cNvSpPr>
            <a:spLocks noGrp="1"/>
          </p:cNvSpPr>
          <p:nvPr>
            <p:ph idx="1"/>
          </p:nvPr>
        </p:nvSpPr>
        <p:spPr>
          <a:xfrm>
            <a:off x="381000" y="2096719"/>
            <a:ext cx="8475133" cy="4011805"/>
          </a:xfrm>
        </p:spPr>
        <p:txBody>
          <a:bodyPr>
            <a:normAutofit/>
          </a:bodyPr>
          <a:lstStyle/>
          <a:p>
            <a:pPr marL="0" indent="0">
              <a:buNone/>
            </a:pPr>
            <a:r>
              <a:rPr lang="en-US" altLang="en-US" dirty="0" smtClean="0">
                <a:latin typeface="Arial" panose="020B0604020202020204" pitchFamily="34" charset="0"/>
                <a:cs typeface="Arial" panose="020B0604020202020204" pitchFamily="34" charset="0"/>
              </a:rPr>
              <a:t>  Near term – increase user access</a:t>
            </a: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lvl="1"/>
            <a:endParaRPr lang="en-US" altLang="en-US" dirty="0">
              <a:latin typeface="Arial" panose="020B0604020202020204" pitchFamily="34" charset="0"/>
              <a:cs typeface="Arial" panose="020B0604020202020204" pitchFamily="34" charset="0"/>
            </a:endParaRPr>
          </a:p>
          <a:p>
            <a:pPr lvl="1"/>
            <a:endParaRPr lang="en-US" altLang="en-US" dirty="0" smtClean="0">
              <a:latin typeface="Arial" panose="020B0604020202020204" pitchFamily="34" charset="0"/>
              <a:cs typeface="Arial" panose="020B0604020202020204" pitchFamily="34" charset="0"/>
            </a:endParaRPr>
          </a:p>
          <a:p>
            <a:pPr marL="274320" lvl="1" indent="0">
              <a:buNone/>
            </a:pPr>
            <a:r>
              <a:rPr lang="en-US" altLang="en-US" dirty="0" smtClean="0">
                <a:latin typeface="Arial" panose="020B0604020202020204" pitchFamily="34" charset="0"/>
                <a:cs typeface="Arial" panose="020B0604020202020204" pitchFamily="34" charset="0"/>
              </a:rPr>
              <a:t>	Streamline		   Users’ needs		</a:t>
            </a:r>
            <a:r>
              <a:rPr lang="en-US" altLang="en-US" dirty="0">
                <a:latin typeface="Arial" panose="020B0604020202020204" pitchFamily="34" charset="0"/>
                <a:cs typeface="Arial" panose="020B0604020202020204" pitchFamily="34" charset="0"/>
              </a:rPr>
              <a:t> </a:t>
            </a:r>
            <a:r>
              <a:rPr lang="en-US" altLang="en-US" dirty="0" smtClean="0">
                <a:latin typeface="Arial" panose="020B0604020202020204" pitchFamily="34" charset="0"/>
                <a:cs typeface="Arial" panose="020B0604020202020204" pitchFamily="34" charset="0"/>
              </a:rPr>
              <a:t>		 Clarity</a:t>
            </a:r>
          </a:p>
          <a:p>
            <a:pPr marL="274320" lvl="1" indent="0">
              <a:buNone/>
            </a:pPr>
            <a:endParaRPr lang="en-US" dirty="0"/>
          </a:p>
          <a:p>
            <a:pPr marL="0" indent="0">
              <a:buNone/>
            </a:pP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47" y="3454400"/>
            <a:ext cx="2184330" cy="1933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descr="C:\Users\SimmsR\AppData\Local\Microsoft\Windows\Temporary Internet Files\Content.IE5\4WE5L9DK\focus-300x23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8716" y="3393961"/>
            <a:ext cx="2457524" cy="193325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immsR\AppData\Local\Microsoft\Windows\Temporary Internet Files\Content.IE5\GJSV97FR\edc21f50-5a3b-11e4-8c2a-4f6b6f1167c9_0-vision-borrosa-intro[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6066" y="3513666"/>
            <a:ext cx="2499111" cy="1655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9683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6" y="1329370"/>
            <a:ext cx="8249123" cy="1196854"/>
          </a:xfrm>
        </p:spPr>
        <p:txBody>
          <a:bodyPr/>
          <a:lstStyle/>
          <a:p>
            <a:r>
              <a:rPr lang="en-US" dirty="0" smtClean="0"/>
              <a:t>What’s next – potential model for</a:t>
            </a:r>
            <a:br>
              <a:rPr lang="en-US" dirty="0" smtClean="0"/>
            </a:br>
            <a:r>
              <a:rPr lang="en-US" dirty="0" smtClean="0"/>
              <a:t>the long term</a:t>
            </a:r>
            <a:endParaRPr lang="en-US" dirty="0"/>
          </a:p>
        </p:txBody>
      </p:sp>
      <p:sp>
        <p:nvSpPr>
          <p:cNvPr id="3" name="Content Placeholder 2"/>
          <p:cNvSpPr>
            <a:spLocks noGrp="1"/>
          </p:cNvSpPr>
          <p:nvPr>
            <p:ph idx="1"/>
          </p:nvPr>
        </p:nvSpPr>
        <p:spPr>
          <a:xfrm>
            <a:off x="524387" y="2526224"/>
            <a:ext cx="8162412" cy="3874922"/>
          </a:xfrm>
        </p:spPr>
        <p:txBody>
          <a:bodyPr>
            <a:normAutofit/>
          </a:bodyPr>
          <a:lstStyle/>
          <a:p>
            <a:pPr marL="274320" lvl="1" indent="0">
              <a:buNone/>
            </a:pPr>
            <a:endParaRPr lang="en-US" dirty="0" smtClean="0"/>
          </a:p>
          <a:p>
            <a:pPr marL="274320" lvl="1" indent="0">
              <a:buNone/>
            </a:pPr>
            <a:endParaRPr lang="en-US" dirty="0"/>
          </a:p>
          <a:p>
            <a:pPr marL="274320" lvl="1" indent="0">
              <a:buNone/>
            </a:pPr>
            <a:endParaRPr lang="en-US" dirty="0" smtClean="0"/>
          </a:p>
          <a:p>
            <a:pPr marL="274320" lvl="1" indent="0">
              <a:buNone/>
            </a:pPr>
            <a:r>
              <a:rPr lang="en-US" dirty="0" smtClean="0"/>
              <a:t>Topical</a:t>
            </a:r>
          </a:p>
          <a:p>
            <a:pPr marL="274320" lvl="1" indent="0">
              <a:buNone/>
            </a:pPr>
            <a:r>
              <a:rPr lang="en-US" dirty="0" smtClean="0"/>
              <a:t>Format</a:t>
            </a:r>
            <a:endParaRPr lang="en-US" dirty="0"/>
          </a:p>
          <a:p>
            <a:pPr marL="0" indent="0">
              <a:buNone/>
            </a:pP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7070" y="2725899"/>
            <a:ext cx="5267325" cy="368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3547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1079293"/>
          </a:xfrm>
        </p:spPr>
        <p:txBody>
          <a:bodyPr/>
          <a:lstStyle/>
          <a:p>
            <a:r>
              <a:rPr lang="en-US" dirty="0" smtClean="0"/>
              <a:t>What’s next – potential model for</a:t>
            </a:r>
            <a:br>
              <a:rPr lang="en-US" dirty="0" smtClean="0"/>
            </a:br>
            <a:r>
              <a:rPr lang="en-US" dirty="0" smtClean="0"/>
              <a:t>the long term</a:t>
            </a:r>
            <a:endParaRPr lang="en-US" dirty="0"/>
          </a:p>
        </p:txBody>
      </p:sp>
      <p:sp>
        <p:nvSpPr>
          <p:cNvPr id="3" name="Content Placeholder 2"/>
          <p:cNvSpPr>
            <a:spLocks noGrp="1"/>
          </p:cNvSpPr>
          <p:nvPr>
            <p:ph idx="1"/>
          </p:nvPr>
        </p:nvSpPr>
        <p:spPr>
          <a:xfrm>
            <a:off x="524387" y="2616820"/>
            <a:ext cx="8162412" cy="3724507"/>
          </a:xfrm>
        </p:spPr>
        <p:txBody>
          <a:bodyPr>
            <a:normAutofit/>
          </a:bodyPr>
          <a:lstStyle/>
          <a:p>
            <a:pPr marL="274320" lvl="1"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sz="2200" dirty="0" smtClean="0"/>
              <a:t>Electronic, internet based      Access to detail       Customization </a:t>
            </a:r>
            <a:endParaRPr lang="en-US" sz="2200" dirty="0"/>
          </a:p>
        </p:txBody>
      </p:sp>
      <p:pic>
        <p:nvPicPr>
          <p:cNvPr id="2051" name="Picture 3" descr="C:\Users\SimmsR\AppData\Local\Microsoft\Windows\Temporary Internet Files\Content.IE5\X5KVHUNN\44_HEFESTO_Drill_Down.png.pagespeed.ce.mKTAK6FdaM[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0513" y="3234317"/>
            <a:ext cx="1914310" cy="1463167"/>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SimmsR\AppData\Local\Microsoft\Windows\Temporary Internet Files\Content.IE5\3NSH6C2P\20080817223551!Xcode_icon[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7341" y="2785183"/>
            <a:ext cx="2031592" cy="203159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SimmsR\AppData\Local\Microsoft\Windows\Temporary Internet Files\Content.IE5\3NSH6C2P\internet-freedom-freepress[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387" y="3115027"/>
            <a:ext cx="3069435" cy="1701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9382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69"/>
            <a:ext cx="8162412" cy="716407"/>
          </a:xfrm>
        </p:spPr>
        <p:txBody>
          <a:bodyPr/>
          <a:lstStyle/>
          <a:p>
            <a:r>
              <a:rPr lang="en-US" dirty="0" smtClean="0"/>
              <a:t>Contact Information</a:t>
            </a:r>
            <a:br>
              <a:rPr lang="en-US" dirty="0" smtClean="0"/>
            </a:br>
            <a:endParaRPr lang="en-US" dirty="0"/>
          </a:p>
        </p:txBody>
      </p:sp>
      <p:sp>
        <p:nvSpPr>
          <p:cNvPr id="3" name="Content Placeholder 2"/>
          <p:cNvSpPr>
            <a:spLocks noGrp="1"/>
          </p:cNvSpPr>
          <p:nvPr>
            <p:ph idx="1"/>
          </p:nvPr>
        </p:nvSpPr>
        <p:spPr>
          <a:xfrm>
            <a:off x="524387" y="2107770"/>
            <a:ext cx="8162412" cy="3859077"/>
          </a:xfrm>
        </p:spPr>
        <p:txBody>
          <a:bodyPr>
            <a:normAutofit/>
          </a:bodyPr>
          <a:lstStyle/>
          <a:p>
            <a:pPr lvl="0">
              <a:buClr>
                <a:srgbClr val="E6051C"/>
              </a:buClr>
            </a:pPr>
            <a:endParaRPr lang="en-US" sz="2400" dirty="0" smtClean="0"/>
          </a:p>
          <a:p>
            <a:pPr marL="274320" lvl="1" indent="0" algn="ctr">
              <a:spcBef>
                <a:spcPct val="50000"/>
              </a:spcBef>
              <a:buClr>
                <a:srgbClr val="026C8F"/>
              </a:buClr>
              <a:buNone/>
            </a:pPr>
            <a:r>
              <a:rPr lang="en-US" sz="2200" dirty="0" smtClean="0">
                <a:ea typeface="Times New Roman"/>
                <a:cs typeface="Times New Roman"/>
              </a:rPr>
              <a:t>Ross Simms</a:t>
            </a:r>
          </a:p>
          <a:p>
            <a:pPr marL="274320" lvl="1" indent="0" algn="ctr">
              <a:spcBef>
                <a:spcPct val="50000"/>
              </a:spcBef>
              <a:buClr>
                <a:srgbClr val="026C8F"/>
              </a:buClr>
              <a:buNone/>
            </a:pPr>
            <a:r>
              <a:rPr lang="en-US" sz="2200" dirty="0" smtClean="0">
                <a:ea typeface="Times New Roman"/>
                <a:cs typeface="Times New Roman"/>
                <a:hlinkClick r:id="rId4"/>
              </a:rPr>
              <a:t>simmsr@fasab.gov</a:t>
            </a:r>
            <a:endParaRPr lang="en-US" sz="2200" dirty="0" smtClean="0">
              <a:ea typeface="Times New Roman"/>
              <a:cs typeface="Times New Roman"/>
            </a:endParaRPr>
          </a:p>
          <a:p>
            <a:pPr marL="274320" lvl="1" indent="0" algn="ctr">
              <a:spcBef>
                <a:spcPct val="50000"/>
              </a:spcBef>
              <a:buClr>
                <a:srgbClr val="026C8F"/>
              </a:buClr>
              <a:buNone/>
            </a:pPr>
            <a:endParaRPr lang="en-US" sz="2200" dirty="0" smtClean="0">
              <a:ea typeface="Times New Roman"/>
              <a:cs typeface="Times New Roman"/>
            </a:endParaRPr>
          </a:p>
          <a:p>
            <a:pPr marL="274320" lvl="1" indent="0" algn="ctr">
              <a:spcBef>
                <a:spcPct val="50000"/>
              </a:spcBef>
              <a:buClr>
                <a:srgbClr val="026C8F"/>
              </a:buClr>
              <a:buNone/>
            </a:pPr>
            <a:r>
              <a:rPr lang="en-US" sz="2200" dirty="0" smtClean="0">
                <a:ea typeface="Times New Roman"/>
                <a:cs typeface="Times New Roman"/>
                <a:hlinkClick r:id="rId5"/>
              </a:rPr>
              <a:t>www.fasab.gov</a:t>
            </a:r>
            <a:endParaRPr lang="en-US" sz="2200" dirty="0" smtClean="0">
              <a:ea typeface="Times New Roman"/>
              <a:cs typeface="Times New Roman"/>
            </a:endParaRPr>
          </a:p>
          <a:p>
            <a:pPr marL="274320" lvl="1" indent="0" algn="ctr">
              <a:spcBef>
                <a:spcPct val="50000"/>
              </a:spcBef>
              <a:buClr>
                <a:srgbClr val="026C8F"/>
              </a:buClr>
              <a:buNone/>
            </a:pPr>
            <a:r>
              <a:rPr lang="en-US" sz="2200" dirty="0" smtClean="0">
                <a:ea typeface="Times New Roman"/>
                <a:cs typeface="Times New Roman"/>
              </a:rPr>
              <a:t>202.512.2512</a:t>
            </a:r>
            <a:endParaRPr lang="en-US" sz="2200" dirty="0">
              <a:ea typeface="Times New Roman"/>
              <a:cs typeface="Times New Roman"/>
            </a:endParaRPr>
          </a:p>
          <a:p>
            <a:pPr marL="0" indent="0">
              <a:spcBef>
                <a:spcPct val="50000"/>
              </a:spcBef>
              <a:buClr>
                <a:srgbClr val="026C8F"/>
              </a:buClr>
              <a:buNone/>
            </a:pPr>
            <a:endParaRPr lang="en-US" sz="2200" dirty="0">
              <a:ea typeface="Times New Roman"/>
              <a:cs typeface="Times New Roman"/>
            </a:endParaRPr>
          </a:p>
          <a:p>
            <a:pPr marL="274320" lvl="1" indent="0">
              <a:buNone/>
            </a:pPr>
            <a:endParaRPr lang="en-US" dirty="0"/>
          </a:p>
          <a:p>
            <a:pPr marL="0" indent="0">
              <a:buNone/>
            </a:pPr>
            <a:endParaRPr lang="en-US" dirty="0"/>
          </a:p>
        </p:txBody>
      </p:sp>
    </p:spTree>
    <p:extLst>
      <p:ext uri="{BB962C8B-B14F-4D97-AF65-F5344CB8AC3E}">
        <p14:creationId xmlns:p14="http://schemas.microsoft.com/office/powerpoint/2010/main" val="1921798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Disclaimer</a:t>
            </a:r>
            <a:endParaRPr lang="en-US" sz="3600" b="1" dirty="0"/>
          </a:p>
        </p:txBody>
      </p:sp>
      <p:sp>
        <p:nvSpPr>
          <p:cNvPr id="3" name="Content Placeholder 2"/>
          <p:cNvSpPr>
            <a:spLocks noGrp="1"/>
          </p:cNvSpPr>
          <p:nvPr>
            <p:ph idx="1"/>
          </p:nvPr>
        </p:nvSpPr>
        <p:spPr/>
        <p:txBody>
          <a:bodyPr/>
          <a:lstStyle/>
          <a:p>
            <a:r>
              <a:rPr lang="en-US" dirty="0" smtClean="0"/>
              <a:t>Views expressed are those of the speaker.</a:t>
            </a:r>
            <a:endParaRPr lang="en-US" dirty="0"/>
          </a:p>
        </p:txBody>
      </p:sp>
    </p:spTree>
    <p:extLst>
      <p:ext uri="{BB962C8B-B14F-4D97-AF65-F5344CB8AC3E}">
        <p14:creationId xmlns:p14="http://schemas.microsoft.com/office/powerpoint/2010/main" val="22325425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Why</a:t>
            </a:r>
            <a:endParaRPr lang="en-US" sz="3600" b="1" dirty="0"/>
          </a:p>
        </p:txBody>
      </p:sp>
      <p:sp>
        <p:nvSpPr>
          <p:cNvPr id="3" name="Content Placeholder 2"/>
          <p:cNvSpPr>
            <a:spLocks noGrp="1"/>
          </p:cNvSpPr>
          <p:nvPr>
            <p:ph idx="1"/>
          </p:nvPr>
        </p:nvSpPr>
        <p:spPr>
          <a:xfrm>
            <a:off x="524387" y="2096719"/>
            <a:ext cx="8162412" cy="4337948"/>
          </a:xfrm>
        </p:spPr>
        <p:txBody>
          <a:bodyPr>
            <a:normAutofit/>
          </a:bodyPr>
          <a:lstStyle/>
          <a:p>
            <a:pPr marL="0" indent="0">
              <a:buNone/>
            </a:pPr>
            <a:r>
              <a:rPr lang="en-US" dirty="0" smtClean="0"/>
              <a:t>Revisiting conceptual framework</a:t>
            </a:r>
          </a:p>
          <a:p>
            <a:endParaRPr lang="en-US" dirty="0"/>
          </a:p>
          <a:p>
            <a:endParaRPr lang="en-US" dirty="0" smtClean="0"/>
          </a:p>
          <a:p>
            <a:endParaRPr lang="en-US" dirty="0"/>
          </a:p>
          <a:p>
            <a:endParaRPr lang="en-US" dirty="0" smtClean="0"/>
          </a:p>
          <a:p>
            <a:endParaRPr lang="en-US" dirty="0"/>
          </a:p>
          <a:p>
            <a:endParaRPr lang="en-US" dirty="0" smtClean="0"/>
          </a:p>
          <a:p>
            <a:pPr marL="0" indent="0">
              <a:buNone/>
            </a:pPr>
            <a:endParaRPr lang="en-US" dirty="0" smtClean="0"/>
          </a:p>
          <a:p>
            <a:pPr marL="0" indent="0">
              <a:buNone/>
            </a:pPr>
            <a:r>
              <a:rPr lang="en-US" dirty="0" smtClean="0"/>
              <a:t>Developed in the 90s			Subsequent Advancements</a:t>
            </a:r>
            <a:endParaRPr lang="en-US" dirty="0"/>
          </a:p>
        </p:txBody>
      </p:sp>
      <p:pic>
        <p:nvPicPr>
          <p:cNvPr id="2052" name="Picture 4" descr="C:\Users\SimmsR\AppData\Local\Microsoft\Windows\Temporary Internet Files\Content.IE5\EH6D07X3\headphoneswithtapeplaye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131" y="3055249"/>
            <a:ext cx="2580481" cy="244305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SimmsR\AppData\Local\Microsoft\Windows\Temporary Internet Files\Content.IE5\NC2M50XG\meizu_mx3_android_phone_announced_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5533" y="2967090"/>
            <a:ext cx="2857500"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347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484353"/>
            <a:ext cx="8162412" cy="576922"/>
          </a:xfrm>
        </p:spPr>
        <p:txBody>
          <a:bodyPr>
            <a:normAutofit/>
          </a:bodyPr>
          <a:lstStyle/>
          <a:p>
            <a:r>
              <a:rPr lang="en-US" dirty="0" smtClean="0"/>
              <a:t>How</a:t>
            </a:r>
            <a:endParaRPr lang="en-US" sz="3600" b="1" dirty="0"/>
          </a:p>
        </p:txBody>
      </p:sp>
      <p:pic>
        <p:nvPicPr>
          <p:cNvPr id="1028" name="Picture 4" descr="C:\Users\SimmsR\AppData\Local\Microsoft\Windows\Temporary Internet Files\Content.IE5\EH6D07X3\sociedad-anonima[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858863" y="4500460"/>
            <a:ext cx="3158136" cy="191092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immsR\AppData\Local\Microsoft\Windows\Temporary Internet Files\Content.IE5\IP1WJTS9\feedback200px[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730" y="2887148"/>
            <a:ext cx="2252133" cy="225213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4949" y="2185260"/>
            <a:ext cx="5521253" cy="492443"/>
          </a:xfrm>
          <a:prstGeom prst="rect">
            <a:avLst/>
          </a:prstGeom>
          <a:noFill/>
        </p:spPr>
        <p:txBody>
          <a:bodyPr wrap="square" rtlCol="0">
            <a:spAutoFit/>
          </a:bodyPr>
          <a:lstStyle/>
          <a:p>
            <a:r>
              <a:rPr lang="en-US" sz="2600" dirty="0" smtClean="0"/>
              <a:t>Conducted user-needs research</a:t>
            </a:r>
            <a:endParaRPr lang="en-US" sz="2600" dirty="0"/>
          </a:p>
        </p:txBody>
      </p:sp>
      <p:pic>
        <p:nvPicPr>
          <p:cNvPr id="3074" name="Picture 2" descr="C:\Users\SimmsR\AppData\Local\Microsoft\Windows\Temporary Internet Files\Content.IE5\7PN1B72J\survey[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948" y="4500460"/>
            <a:ext cx="2456051" cy="2010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7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 </a:t>
            </a:r>
            <a:r>
              <a:rPr lang="en-US" sz="2400" b="1" dirty="0" smtClean="0"/>
              <a:t>information users need</a:t>
            </a:r>
            <a:endParaRPr lang="en-US" sz="2400" b="1" dirty="0"/>
          </a:p>
        </p:txBody>
      </p:sp>
      <p:pic>
        <p:nvPicPr>
          <p:cNvPr id="3074" name="Picture 2" descr="C:\Users\SimmsR\AppData\Local\Microsoft\Windows\Temporary Internet Files\Content.IE5\EH6D07X3\cost[1].jpe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05870" y="4093102"/>
            <a:ext cx="2750741" cy="18338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02266" y="6079067"/>
            <a:ext cx="728133" cy="369332"/>
          </a:xfrm>
          <a:prstGeom prst="rect">
            <a:avLst/>
          </a:prstGeom>
          <a:noFill/>
        </p:spPr>
        <p:txBody>
          <a:bodyPr wrap="square" rtlCol="0">
            <a:spAutoFit/>
          </a:bodyPr>
          <a:lstStyle/>
          <a:p>
            <a:r>
              <a:rPr lang="en-US" dirty="0" smtClean="0"/>
              <a:t>Cost</a:t>
            </a:r>
            <a:endParaRPr lang="en-US" dirty="0"/>
          </a:p>
        </p:txBody>
      </p:sp>
      <p:sp>
        <p:nvSpPr>
          <p:cNvPr id="16" name="TextBox 15"/>
          <p:cNvSpPr txBox="1"/>
          <p:nvPr/>
        </p:nvSpPr>
        <p:spPr>
          <a:xfrm>
            <a:off x="3833155" y="4345001"/>
            <a:ext cx="1574800" cy="369332"/>
          </a:xfrm>
          <a:prstGeom prst="rect">
            <a:avLst/>
          </a:prstGeom>
          <a:noFill/>
        </p:spPr>
        <p:txBody>
          <a:bodyPr wrap="square" rtlCol="0">
            <a:spAutoFit/>
          </a:bodyPr>
          <a:lstStyle/>
          <a:p>
            <a:r>
              <a:rPr lang="en-US" dirty="0" smtClean="0"/>
              <a:t>Performance</a:t>
            </a:r>
            <a:endParaRPr lang="en-US" dirty="0"/>
          </a:p>
        </p:txBody>
      </p:sp>
      <p:sp>
        <p:nvSpPr>
          <p:cNvPr id="17" name="TextBox 16"/>
          <p:cNvSpPr txBox="1"/>
          <p:nvPr/>
        </p:nvSpPr>
        <p:spPr>
          <a:xfrm>
            <a:off x="7171647" y="6079067"/>
            <a:ext cx="936132" cy="369332"/>
          </a:xfrm>
          <a:prstGeom prst="rect">
            <a:avLst/>
          </a:prstGeom>
          <a:noFill/>
        </p:spPr>
        <p:txBody>
          <a:bodyPr wrap="square" rtlCol="0">
            <a:spAutoFit/>
          </a:bodyPr>
          <a:lstStyle/>
          <a:p>
            <a:r>
              <a:rPr lang="en-US" dirty="0" smtClean="0"/>
              <a:t>Budget</a:t>
            </a:r>
            <a:endParaRPr lang="en-US" dirty="0"/>
          </a:p>
        </p:txBody>
      </p:sp>
      <p:pic>
        <p:nvPicPr>
          <p:cNvPr id="3083" name="Picture 11" descr="C:\Users\SimmsR\AppData\Local\Microsoft\Windows\Temporary Internet Files\Content.IE5\1HT0WLAJ\images[1].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5372" y="2325511"/>
            <a:ext cx="2510367" cy="188982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3784" y="2135187"/>
            <a:ext cx="3043309" cy="3943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0567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 </a:t>
            </a:r>
            <a:r>
              <a:rPr lang="en-US" sz="2800" b="1" dirty="0" smtClean="0"/>
              <a:t>we observed</a:t>
            </a:r>
            <a:endParaRPr lang="en-US" sz="2800" b="1" dirty="0"/>
          </a:p>
        </p:txBody>
      </p:sp>
      <p:sp>
        <p:nvSpPr>
          <p:cNvPr id="4" name="Text Placeholder 2"/>
          <p:cNvSpPr txBox="1">
            <a:spLocks noGrp="1"/>
          </p:cNvSpPr>
          <p:nvPr>
            <p:ph idx="1"/>
          </p:nvPr>
        </p:nvSpPr>
        <p:spPr>
          <a:prstGeom prst="rect">
            <a:avLst/>
          </a:prstGeom>
        </p:spPr>
        <p:txBody>
          <a:bodyPr vert="horz" lIns="182880" tIns="91440">
            <a:normAutofit/>
          </a:bodyPr>
          <a:lst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a:lstStyle>
          <a:p>
            <a:pPr marL="0" marR="0" lvl="0" indent="0"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900" b="0" i="0" u="none" strike="noStrike" kern="1200" cap="none" spc="0" normalizeH="0" baseline="0" noProof="0" dirty="0" smtClean="0">
                <a:ln>
                  <a:noFill/>
                </a:ln>
                <a:solidFill>
                  <a:sysClr val="windowText" lastClr="000000"/>
                </a:solidFill>
                <a:effectLst/>
                <a:uLnTx/>
                <a:uFillTx/>
                <a:latin typeface="Verdana"/>
                <a:ea typeface="+mn-ea"/>
                <a:cs typeface="+mn-cs"/>
              </a:rPr>
              <a:t>Presently…</a:t>
            </a:r>
          </a:p>
          <a:p>
            <a:pPr marL="0" marR="0" lvl="0" indent="0" algn="l" defTabSz="914400" rtl="0" eaLnBrk="1" fontAlgn="auto" latinLnBrk="0" hangingPunct="1">
              <a:lnSpc>
                <a:spcPct val="100000"/>
              </a:lnSpc>
              <a:spcBef>
                <a:spcPts val="250"/>
              </a:spcBef>
              <a:spcAft>
                <a:spcPts val="0"/>
              </a:spcAft>
              <a:buClr>
                <a:srgbClr val="F07F09"/>
              </a:buClr>
              <a:buSzPct val="80000"/>
              <a:buFont typeface="Wingdings 2"/>
              <a:buNone/>
              <a:tabLst/>
              <a:defRPr/>
            </a:pPr>
            <a:endParaRPr kumimoji="0" lang="en-US" sz="1200" b="0" i="0" u="none" strike="noStrike" kern="1200" cap="none" spc="0" normalizeH="0" baseline="0" noProof="0" dirty="0" smtClean="0">
              <a:ln>
                <a:noFill/>
              </a:ln>
              <a:solidFill>
                <a:sysClr val="windowText" lastClr="000000"/>
              </a:solidFill>
              <a:effectLst/>
              <a:uLnTx/>
              <a:uFillTx/>
              <a:latin typeface="Verdana"/>
              <a:ea typeface="+mn-ea"/>
              <a:cs typeface="+mn-cs"/>
            </a:endParaRP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Financial statements </a:t>
            </a:r>
          </a:p>
          <a:p>
            <a:pPr marL="548640" marR="0" lvl="1" indent="-201168" algn="l" defTabSz="914400" rtl="0" eaLnBrk="1" fontAlgn="auto" latinLnBrk="0" hangingPunct="1">
              <a:lnSpc>
                <a:spcPct val="100000"/>
              </a:lnSpc>
              <a:spcBef>
                <a:spcPts val="250"/>
              </a:spcBef>
              <a:spcAft>
                <a:spcPts val="0"/>
              </a:spcAft>
              <a:buClr>
                <a:srgbClr val="F07F09"/>
              </a:buClr>
              <a:buSzPct val="100000"/>
              <a:buFont typeface="Verdana"/>
              <a:buChar char="◦"/>
              <a:tabLst/>
              <a:defRPr/>
            </a:pPr>
            <a:r>
              <a:rPr lang="en-US" sz="1400" dirty="0">
                <a:solidFill>
                  <a:sysClr val="windowText" lastClr="000000"/>
                </a:solidFill>
                <a:latin typeface="Verdana"/>
              </a:rPr>
              <a:t>H</a:t>
            </a:r>
            <a:r>
              <a:rPr kumimoji="0" lang="en-US" sz="1400" b="0" i="0" u="none" strike="noStrike" kern="1200" cap="none" spc="0" normalizeH="0" baseline="0" noProof="0" dirty="0" err="1" smtClean="0">
                <a:ln>
                  <a:noFill/>
                </a:ln>
                <a:solidFill>
                  <a:sysClr val="windowText" lastClr="000000"/>
                </a:solidFill>
                <a:effectLst/>
                <a:uLnTx/>
                <a:uFillTx/>
                <a:latin typeface="Verdana"/>
                <a:ea typeface="+mn-ea"/>
                <a:cs typeface="+mn-cs"/>
              </a:rPr>
              <a:t>ighly</a:t>
            </a: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 aggregated</a:t>
            </a:r>
          </a:p>
          <a:p>
            <a:pPr marL="548640" marR="0" lvl="1" indent="-201168" algn="l" defTabSz="914400" rtl="0" eaLnBrk="1" fontAlgn="auto" latinLnBrk="0" hangingPunct="1">
              <a:lnSpc>
                <a:spcPct val="100000"/>
              </a:lnSpc>
              <a:spcBef>
                <a:spcPts val="250"/>
              </a:spcBef>
              <a:spcAft>
                <a:spcPts val="0"/>
              </a:spcAft>
              <a:buClr>
                <a:srgbClr val="F07F09"/>
              </a:buClr>
              <a:buSzPct val="100000"/>
              <a:buFont typeface="Verdana"/>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Static</a:t>
            </a:r>
          </a:p>
          <a:p>
            <a:pPr marL="548640" marR="0" lvl="1" indent="-201168" algn="l" defTabSz="914400" rtl="0" eaLnBrk="1" fontAlgn="auto" latinLnBrk="0" hangingPunct="1">
              <a:lnSpc>
                <a:spcPct val="100000"/>
              </a:lnSpc>
              <a:spcBef>
                <a:spcPts val="250"/>
              </a:spcBef>
              <a:spcAft>
                <a:spcPts val="0"/>
              </a:spcAft>
              <a:buClr>
                <a:srgbClr val="F07F09"/>
              </a:buClr>
              <a:buSzPct val="100000"/>
              <a:buFont typeface="Verdana"/>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Present cost by strategic goals</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Multiple measurement bases</a:t>
            </a:r>
          </a:p>
          <a:p>
            <a:pPr marL="548640" marR="0" lvl="1" indent="-201168" algn="l" defTabSz="914400" rtl="0" eaLnBrk="1" fontAlgn="auto" latinLnBrk="0" hangingPunct="1">
              <a:lnSpc>
                <a:spcPct val="100000"/>
              </a:lnSpc>
              <a:spcBef>
                <a:spcPts val="250"/>
              </a:spcBef>
              <a:spcAft>
                <a:spcPts val="0"/>
              </a:spcAft>
              <a:buClr>
                <a:srgbClr val="F07F09"/>
              </a:buClr>
              <a:buSzPct val="100000"/>
              <a:buFont typeface="Verdana"/>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Accrual, budget, projections</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Char char=""/>
              <a:tabLst/>
              <a:defRPr/>
            </a:pPr>
            <a:r>
              <a:rPr kumimoji="0" lang="en-US" sz="1400" b="0" i="0" u="none" strike="noStrike" kern="1200" cap="none" spc="0" normalizeH="0" baseline="0" noProof="0" dirty="0" smtClean="0">
                <a:ln>
                  <a:noFill/>
                </a:ln>
                <a:solidFill>
                  <a:sysClr val="windowText" lastClr="000000"/>
                </a:solidFill>
                <a:effectLst/>
                <a:uLnTx/>
                <a:uFillTx/>
                <a:latin typeface="Verdana"/>
                <a:ea typeface="+mn-ea"/>
                <a:cs typeface="+mn-cs"/>
              </a:rPr>
              <a:t>Spending is mostly mandatory not discretionary</a:t>
            </a:r>
          </a:p>
          <a:p>
            <a:pPr marL="548640" marR="0" lvl="1" indent="-201168" algn="l" defTabSz="914400" rtl="0" eaLnBrk="1" fontAlgn="auto" latinLnBrk="0" hangingPunct="1">
              <a:lnSpc>
                <a:spcPct val="100000"/>
              </a:lnSpc>
              <a:spcBef>
                <a:spcPts val="250"/>
              </a:spcBef>
              <a:spcAft>
                <a:spcPts val="0"/>
              </a:spcAft>
              <a:buClr>
                <a:srgbClr val="F07F09"/>
              </a:buClr>
              <a:buSzPct val="100000"/>
              <a:buFont typeface="Verdana"/>
              <a:buChar char="◦"/>
              <a:tabLst/>
              <a:defRPr/>
            </a:pPr>
            <a:endParaRPr kumimoji="0" lang="en-US" sz="2400" b="0" i="0" u="none" strike="noStrike" kern="1200" cap="none" spc="0" normalizeH="0" baseline="0" noProof="0" dirty="0">
              <a:ln>
                <a:noFill/>
              </a:ln>
              <a:solidFill>
                <a:sysClr val="windowText" lastClr="000000"/>
              </a:solidFill>
              <a:effectLst/>
              <a:uLnTx/>
              <a:uFillTx/>
              <a:latin typeface="Verdana"/>
              <a:ea typeface="+mn-ea"/>
              <a:cs typeface="+mn-cs"/>
            </a:endParaRPr>
          </a:p>
        </p:txBody>
      </p:sp>
      <p:sp>
        <p:nvSpPr>
          <p:cNvPr id="6" name="Text Placeholder 2"/>
          <p:cNvSpPr txBox="1">
            <a:spLocks/>
          </p:cNvSpPr>
          <p:nvPr/>
        </p:nvSpPr>
        <p:spPr>
          <a:xfrm>
            <a:off x="5260944" y="2178659"/>
            <a:ext cx="3200400" cy="2971800"/>
          </a:xfrm>
          <a:prstGeom prst="rect">
            <a:avLst/>
          </a:prstGeom>
        </p:spPr>
        <p:txBody>
          <a:bodyPr vert="horz" lIns="182880" tIns="91440">
            <a:normAutofit fontScale="55000" lnSpcReduction="20000"/>
          </a:bodyPr>
          <a:lst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a:lstStyle>
          <a:p>
            <a:pPr marL="0" indent="0">
              <a:buClr>
                <a:srgbClr val="F07F09"/>
              </a:buClr>
              <a:buFont typeface="Wingdings 2"/>
              <a:buNone/>
            </a:pPr>
            <a:r>
              <a:rPr lang="en-US" sz="3200" dirty="0" smtClean="0">
                <a:solidFill>
                  <a:prstClr val="black"/>
                </a:solidFill>
                <a:latin typeface="Verdana"/>
              </a:rPr>
              <a:t>However…</a:t>
            </a:r>
          </a:p>
          <a:p>
            <a:pPr marL="0" indent="0">
              <a:buClr>
                <a:srgbClr val="F07F09"/>
              </a:buClr>
              <a:buFont typeface="Wingdings 2"/>
              <a:buNone/>
            </a:pPr>
            <a:endParaRPr lang="en-US" sz="2200" dirty="0" smtClean="0">
              <a:solidFill>
                <a:prstClr val="black"/>
              </a:solidFill>
              <a:latin typeface="Verdana"/>
            </a:endParaRPr>
          </a:p>
          <a:p>
            <a:pPr>
              <a:buClr>
                <a:srgbClr val="F07F09"/>
              </a:buClr>
            </a:pPr>
            <a:r>
              <a:rPr lang="en-US" dirty="0" smtClean="0">
                <a:solidFill>
                  <a:prstClr val="black"/>
                </a:solidFill>
                <a:latin typeface="Verdana"/>
              </a:rPr>
              <a:t>Users also looking to </a:t>
            </a:r>
          </a:p>
          <a:p>
            <a:pPr lvl="1">
              <a:buClr>
                <a:srgbClr val="F07F09"/>
              </a:buClr>
            </a:pPr>
            <a:r>
              <a:rPr lang="en-US" dirty="0" smtClean="0">
                <a:solidFill>
                  <a:prstClr val="black"/>
                </a:solidFill>
                <a:latin typeface="Verdana"/>
              </a:rPr>
              <a:t>Review functions or programs</a:t>
            </a:r>
          </a:p>
          <a:p>
            <a:pPr lvl="1">
              <a:buClr>
                <a:srgbClr val="F07F09"/>
              </a:buClr>
            </a:pPr>
            <a:r>
              <a:rPr lang="en-US" dirty="0" smtClean="0">
                <a:solidFill>
                  <a:prstClr val="black"/>
                </a:solidFill>
                <a:latin typeface="Verdana"/>
              </a:rPr>
              <a:t>Make comparisons</a:t>
            </a:r>
          </a:p>
          <a:p>
            <a:pPr lvl="1">
              <a:buClr>
                <a:srgbClr val="F07F09"/>
              </a:buClr>
            </a:pPr>
            <a:r>
              <a:rPr lang="en-US" dirty="0" smtClean="0">
                <a:solidFill>
                  <a:prstClr val="black"/>
                </a:solidFill>
                <a:latin typeface="Verdana"/>
              </a:rPr>
              <a:t>Drill-down</a:t>
            </a:r>
          </a:p>
          <a:p>
            <a:pPr lvl="1">
              <a:buClr>
                <a:srgbClr val="F07F09"/>
              </a:buClr>
            </a:pPr>
            <a:r>
              <a:rPr lang="en-US" dirty="0" smtClean="0">
                <a:solidFill>
                  <a:prstClr val="black"/>
                </a:solidFill>
                <a:latin typeface="Verdana"/>
              </a:rPr>
              <a:t>Access data </a:t>
            </a:r>
          </a:p>
          <a:p>
            <a:pPr lvl="1">
              <a:buClr>
                <a:srgbClr val="F07F09"/>
              </a:buClr>
            </a:pPr>
            <a:r>
              <a:rPr lang="en-US" dirty="0" smtClean="0">
                <a:solidFill>
                  <a:prstClr val="black"/>
                </a:solidFill>
                <a:latin typeface="Verdana"/>
              </a:rPr>
              <a:t>Create their own reports</a:t>
            </a:r>
          </a:p>
          <a:p>
            <a:pPr lvl="1">
              <a:buClr>
                <a:srgbClr val="F07F09"/>
              </a:buClr>
            </a:pPr>
            <a:r>
              <a:rPr lang="en-US" dirty="0" smtClean="0">
                <a:solidFill>
                  <a:prstClr val="black"/>
                </a:solidFill>
                <a:latin typeface="Verdana"/>
              </a:rPr>
              <a:t>Identify trends, patterns</a:t>
            </a:r>
          </a:p>
          <a:p>
            <a:pPr lvl="1">
              <a:buClr>
                <a:srgbClr val="F07F09"/>
              </a:buClr>
            </a:pPr>
            <a:r>
              <a:rPr lang="en-US" dirty="0" smtClean="0">
                <a:solidFill>
                  <a:prstClr val="black"/>
                </a:solidFill>
                <a:latin typeface="Verdana"/>
              </a:rPr>
              <a:t>Analyze performance</a:t>
            </a:r>
          </a:p>
          <a:p>
            <a:pPr lvl="1">
              <a:buClr>
                <a:srgbClr val="F07F09"/>
              </a:buClr>
            </a:pPr>
            <a:r>
              <a:rPr lang="en-US" dirty="0" smtClean="0">
                <a:solidFill>
                  <a:prstClr val="black"/>
                </a:solidFill>
                <a:latin typeface="Verdana"/>
              </a:rPr>
              <a:t>Compare budgeted to actual</a:t>
            </a:r>
          </a:p>
          <a:p>
            <a:pPr lvl="1">
              <a:buClr>
                <a:srgbClr val="F07F09"/>
              </a:buClr>
            </a:pPr>
            <a:endParaRPr lang="en-US" dirty="0">
              <a:solidFill>
                <a:prstClr val="black"/>
              </a:solidFill>
              <a:latin typeface="Verdana"/>
            </a:endParaRPr>
          </a:p>
        </p:txBody>
      </p:sp>
    </p:spTree>
    <p:extLst>
      <p:ext uri="{BB962C8B-B14F-4D97-AF65-F5344CB8AC3E}">
        <p14:creationId xmlns:p14="http://schemas.microsoft.com/office/powerpoint/2010/main" val="4082425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Where </a:t>
            </a:r>
            <a:r>
              <a:rPr lang="en-US" sz="2600" dirty="0" smtClean="0"/>
              <a:t>are we now</a:t>
            </a:r>
            <a:endParaRPr lang="en-US" sz="2600" dirty="0"/>
          </a:p>
        </p:txBody>
      </p:sp>
      <p:sp>
        <p:nvSpPr>
          <p:cNvPr id="3" name="Content Placeholder 2"/>
          <p:cNvSpPr>
            <a:spLocks noGrp="1"/>
          </p:cNvSpPr>
          <p:nvPr>
            <p:ph idx="1"/>
          </p:nvPr>
        </p:nvSpPr>
        <p:spPr/>
        <p:txBody>
          <a:bodyPr>
            <a:normAutofit/>
          </a:bodyPr>
          <a:lstStyle/>
          <a:p>
            <a:r>
              <a:rPr lang="en-US" altLang="en-US" dirty="0" smtClean="0">
                <a:latin typeface="Arial" panose="020B0604020202020204" pitchFamily="34" charset="0"/>
                <a:cs typeface="Arial" panose="020B0604020202020204" pitchFamily="34" charset="0"/>
              </a:rPr>
              <a:t>Proposed conceptual guidance</a:t>
            </a:r>
          </a:p>
          <a:p>
            <a:pPr lvl="1"/>
            <a:endParaRPr lang="en-US" dirty="0"/>
          </a:p>
          <a:p>
            <a:pPr marL="0" indent="0">
              <a:buNone/>
            </a:pPr>
            <a:endParaRPr lang="en-US"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467" y="2492443"/>
            <a:ext cx="3103364" cy="4090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1767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87" y="1158710"/>
            <a:ext cx="8162412" cy="598431"/>
          </a:xfrm>
        </p:spPr>
        <p:txBody>
          <a:bodyPr/>
          <a:lstStyle/>
          <a:p>
            <a:r>
              <a:rPr lang="en-US" dirty="0" smtClean="0"/>
              <a:t>Proposed conceptual guidance</a:t>
            </a:r>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903" y="1711509"/>
            <a:ext cx="8135007" cy="4910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9244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4387" y="1329370"/>
            <a:ext cx="8162412" cy="694306"/>
          </a:xfrm>
        </p:spPr>
        <p:txBody>
          <a:bodyPr/>
          <a:lstStyle/>
          <a:p>
            <a:r>
              <a:rPr lang="en-US" dirty="0" smtClean="0"/>
              <a:t>Proposed conceptual guidance</a:t>
            </a:r>
            <a:endParaRPr lang="en-US" dirty="0"/>
          </a:p>
        </p:txBody>
      </p:sp>
      <p:sp>
        <p:nvSpPr>
          <p:cNvPr id="3" name="Content Placeholder 2"/>
          <p:cNvSpPr>
            <a:spLocks noGrp="1"/>
          </p:cNvSpPr>
          <p:nvPr>
            <p:ph idx="1"/>
          </p:nvPr>
        </p:nvSpPr>
        <p:spPr/>
        <p:txBody>
          <a:bodyPr>
            <a:normAutofit/>
          </a:bodyPr>
          <a:lstStyle/>
          <a:p>
            <a:pPr marL="274320" lvl="1" indent="0">
              <a:buNone/>
            </a:pPr>
            <a:endParaRPr lang="en-US" dirty="0"/>
          </a:p>
          <a:p>
            <a:pPr marL="0" indent="0">
              <a:buNone/>
            </a:pPr>
            <a:endParaRPr lang="en-US" dirty="0"/>
          </a:p>
        </p:txBody>
      </p:sp>
      <p:graphicFrame>
        <p:nvGraphicFramePr>
          <p:cNvPr id="5" name="Diagram 4"/>
          <p:cNvGraphicFramePr/>
          <p:nvPr>
            <p:extLst>
              <p:ext uri="{D42A27DB-BD31-4B8C-83A1-F6EECF244321}">
                <p14:modId xmlns:p14="http://schemas.microsoft.com/office/powerpoint/2010/main" val="3329465177"/>
              </p:ext>
            </p:extLst>
          </p:nvPr>
        </p:nvGraphicFramePr>
        <p:xfrm>
          <a:off x="1524000" y="2122119"/>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65051060"/>
      </p:ext>
    </p:extLst>
  </p:cSld>
  <p:clrMapOvr>
    <a:masterClrMapping/>
  </p:clrMapOvr>
  <p:timing>
    <p:tnLst>
      <p:par>
        <p:cTn id="1" dur="indefinite" restart="never" nodeType="tmRoot"/>
      </p:par>
    </p:tnLst>
  </p:timing>
</p:sld>
</file>

<file path=ppt/theme/theme1.xml><?xml version="1.0" encoding="utf-8"?>
<a:theme xmlns:a="http://schemas.openxmlformats.org/drawingml/2006/main" name="PDT14 Speaker PPT_v2">
  <a:themeElements>
    <a:clrScheme name="Custom 11">
      <a:dk1>
        <a:srgbClr val="0E124E"/>
      </a:dk1>
      <a:lt1>
        <a:srgbClr val="FFFFFF"/>
      </a:lt1>
      <a:dk2>
        <a:srgbClr val="014D6F"/>
      </a:dk2>
      <a:lt2>
        <a:srgbClr val="FFFFFF"/>
      </a:lt2>
      <a:accent1>
        <a:srgbClr val="17A6BF"/>
      </a:accent1>
      <a:accent2>
        <a:srgbClr val="E6051C"/>
      </a:accent2>
      <a:accent3>
        <a:srgbClr val="FFBC19"/>
      </a:accent3>
      <a:accent4>
        <a:srgbClr val="026C8F"/>
      </a:accent4>
      <a:accent5>
        <a:srgbClr val="8BD2DF"/>
      </a:accent5>
      <a:accent6>
        <a:srgbClr val="17BF70"/>
      </a:accent6>
      <a:hlink>
        <a:srgbClr val="E6051C"/>
      </a:hlink>
      <a:folHlink>
        <a:srgbClr val="17A6BF"/>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eme AGA PDT 2017">
  <a:themeElements>
    <a:clrScheme name="Custom 11">
      <a:dk1>
        <a:srgbClr val="0E124E"/>
      </a:dk1>
      <a:lt1>
        <a:srgbClr val="FFFFFF"/>
      </a:lt1>
      <a:dk2>
        <a:srgbClr val="014D6F"/>
      </a:dk2>
      <a:lt2>
        <a:srgbClr val="FFFFFF"/>
      </a:lt2>
      <a:accent1>
        <a:srgbClr val="17A6BF"/>
      </a:accent1>
      <a:accent2>
        <a:srgbClr val="E6051C"/>
      </a:accent2>
      <a:accent3>
        <a:srgbClr val="FFBC19"/>
      </a:accent3>
      <a:accent4>
        <a:srgbClr val="026C8F"/>
      </a:accent4>
      <a:accent5>
        <a:srgbClr val="8BD2DF"/>
      </a:accent5>
      <a:accent6>
        <a:srgbClr val="17BF70"/>
      </a:accent6>
      <a:hlink>
        <a:srgbClr val="E6051C"/>
      </a:hlink>
      <a:folHlink>
        <a:srgbClr val="17A6BF"/>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PDT14 Speaker PPT_v2">
  <a:themeElements>
    <a:clrScheme name="Custom 11">
      <a:dk1>
        <a:srgbClr val="0E124E"/>
      </a:dk1>
      <a:lt1>
        <a:srgbClr val="FFFFFF"/>
      </a:lt1>
      <a:dk2>
        <a:srgbClr val="014D6F"/>
      </a:dk2>
      <a:lt2>
        <a:srgbClr val="FFFFFF"/>
      </a:lt2>
      <a:accent1>
        <a:srgbClr val="17A6BF"/>
      </a:accent1>
      <a:accent2>
        <a:srgbClr val="E6051C"/>
      </a:accent2>
      <a:accent3>
        <a:srgbClr val="FFBC19"/>
      </a:accent3>
      <a:accent4>
        <a:srgbClr val="026C8F"/>
      </a:accent4>
      <a:accent5>
        <a:srgbClr val="8BD2DF"/>
      </a:accent5>
      <a:accent6>
        <a:srgbClr val="17BF70"/>
      </a:accent6>
      <a:hlink>
        <a:srgbClr val="E6051C"/>
      </a:hlink>
      <a:folHlink>
        <a:srgbClr val="17A6BF"/>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2017PDT_Theme.thmx</Template>
  <TotalTime>2655</TotalTime>
  <Words>448</Words>
  <Application>Microsoft Office PowerPoint</Application>
  <PresentationFormat>On-screen Show (4:3)</PresentationFormat>
  <Paragraphs>140</Paragraphs>
  <Slides>13</Slides>
  <Notes>13</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PDT14 Speaker PPT_v2</vt:lpstr>
      <vt:lpstr>Theme AGA PDT 2017</vt:lpstr>
      <vt:lpstr>1_PDT14 Speaker PPT_v2</vt:lpstr>
      <vt:lpstr>Federal Reporting Model</vt:lpstr>
      <vt:lpstr>Disclaimer</vt:lpstr>
      <vt:lpstr>Why</vt:lpstr>
      <vt:lpstr>How</vt:lpstr>
      <vt:lpstr>What information users need</vt:lpstr>
      <vt:lpstr>What we observed</vt:lpstr>
      <vt:lpstr>Where are we now</vt:lpstr>
      <vt:lpstr>Proposed conceptual guidance</vt:lpstr>
      <vt:lpstr>Proposed conceptual guidance</vt:lpstr>
      <vt:lpstr>What’s next</vt:lpstr>
      <vt:lpstr>What’s next – potential model for the long term</vt:lpstr>
      <vt:lpstr>What’s next – potential model for the long term</vt:lpstr>
      <vt:lpstr>Contact Information </vt:lpstr>
    </vt:vector>
  </TitlesOfParts>
  <Company>The DesignPond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James</dc:creator>
  <cp:lastModifiedBy>Wendy Payne</cp:lastModifiedBy>
  <cp:revision>75</cp:revision>
  <dcterms:created xsi:type="dcterms:W3CDTF">2017-03-29T16:05:05Z</dcterms:created>
  <dcterms:modified xsi:type="dcterms:W3CDTF">2018-02-28T15:35:03Z</dcterms:modified>
</cp:coreProperties>
</file>